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3" r:id="rId2"/>
    <p:sldId id="260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71" r:id="rId11"/>
    <p:sldId id="272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47280-3FC1-44E0-B5E6-563ABC607975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88C3-AED0-4F56-9C88-975FA40F4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443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47280-3FC1-44E0-B5E6-563ABC607975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88C3-AED0-4F56-9C88-975FA40F4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09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47280-3FC1-44E0-B5E6-563ABC607975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88C3-AED0-4F56-9C88-975FA40F4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395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47280-3FC1-44E0-B5E6-563ABC607975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88C3-AED0-4F56-9C88-975FA40F4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56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47280-3FC1-44E0-B5E6-563ABC607975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88C3-AED0-4F56-9C88-975FA40F4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448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47280-3FC1-44E0-B5E6-563ABC607975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88C3-AED0-4F56-9C88-975FA40F4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13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47280-3FC1-44E0-B5E6-563ABC607975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88C3-AED0-4F56-9C88-975FA40F4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298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47280-3FC1-44E0-B5E6-563ABC607975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88C3-AED0-4F56-9C88-975FA40F4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231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47280-3FC1-44E0-B5E6-563ABC607975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88C3-AED0-4F56-9C88-975FA40F4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663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47280-3FC1-44E0-B5E6-563ABC607975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88C3-AED0-4F56-9C88-975FA40F4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145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47280-3FC1-44E0-B5E6-563ABC607975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788C3-AED0-4F56-9C88-975FA40F4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968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47280-3FC1-44E0-B5E6-563ABC607975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788C3-AED0-4F56-9C88-975FA40F40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830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624"/>
            <a:ext cx="9144000" cy="184744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Why should we remember their names?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531"/>
            <a:ext cx="9163039" cy="4972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090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7856"/>
            <a:ext cx="9144000" cy="8088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b="1" dirty="0" smtClean="0"/>
              <a:t>Budarin Nikolai Petrovich</a:t>
            </a:r>
            <a:br>
              <a:rPr lang="en-US" sz="2800" b="1" dirty="0" smtClean="0"/>
            </a:br>
            <a:r>
              <a:rPr lang="en-US" sz="2800" b="1" dirty="0" smtClean="0"/>
              <a:t>1910-1943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824" y="872559"/>
            <a:ext cx="9144824" cy="593037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249" y="836712"/>
            <a:ext cx="4202015" cy="5966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959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7856"/>
            <a:ext cx="9144000" cy="8088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b="1" dirty="0" smtClean="0"/>
              <a:t>Kucheryavenko Mikhail </a:t>
            </a:r>
            <a:r>
              <a:rPr lang="en-US" sz="2800" b="1" dirty="0"/>
              <a:t>I</a:t>
            </a:r>
            <a:r>
              <a:rPr lang="en-US" sz="2800" b="1" dirty="0" smtClean="0"/>
              <a:t>vanovich</a:t>
            </a:r>
            <a:br>
              <a:rPr lang="en-US" sz="2800" b="1" dirty="0" smtClean="0"/>
            </a:br>
            <a:r>
              <a:rPr lang="en-US" sz="2800" b="1" dirty="0" smtClean="0"/>
              <a:t>1904-1971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50424"/>
            <a:ext cx="9144824" cy="593037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741" y="836712"/>
            <a:ext cx="4127374" cy="60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778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7856"/>
            <a:ext cx="9144000" cy="8088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b="1" dirty="0" smtClean="0"/>
              <a:t>Laptev Mikhail </a:t>
            </a:r>
            <a:r>
              <a:rPr lang="en-US" sz="2800" b="1" dirty="0"/>
              <a:t>Y</a:t>
            </a:r>
            <a:r>
              <a:rPr lang="en-US" sz="2800" b="1" dirty="0" smtClean="0"/>
              <a:t>akovlevich</a:t>
            </a:r>
            <a:br>
              <a:rPr lang="en-US" sz="2800" b="1" dirty="0" smtClean="0"/>
            </a:br>
            <a:r>
              <a:rPr lang="en-US" sz="2800" b="1" dirty="0" smtClean="0"/>
              <a:t>1918-1943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59858"/>
            <a:ext cx="9144824" cy="593037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908720"/>
            <a:ext cx="3352097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355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7856"/>
            <a:ext cx="9144000" cy="8088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59858"/>
            <a:ext cx="9144824" cy="593037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0" y="0"/>
            <a:ext cx="9176712" cy="6858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en-US" sz="8000" b="1" dirty="0" smtClean="0">
                <a:solidFill>
                  <a:schemeClr val="bg1"/>
                </a:solidFill>
              </a:rPr>
              <a:t>Thank you for your attention </a:t>
            </a:r>
            <a:endParaRPr lang="ru-RU" sz="8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43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7856"/>
            <a:ext cx="9144000" cy="8088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59858"/>
            <a:ext cx="9144824" cy="593037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-16064" y="0"/>
            <a:ext cx="9160064" cy="686944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Ресурсы</a:t>
            </a:r>
          </a:p>
          <a:p>
            <a:pPr marL="742950" indent="-742950" algn="l">
              <a:buAutoNum type="arabicPeriod"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Омичи – Герои Советского Союза-</a:t>
            </a:r>
          </a:p>
          <a:p>
            <a:pPr algn="l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ligamo|55.ru/projects/heroes/all</a:t>
            </a: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Список героев Советского Союза (</a:t>
            </a:r>
            <a:r>
              <a:rPr lang="ru-RU" sz="36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Омская   область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sz="3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Википедия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ru.wikipedia.org/wiki/</a:t>
            </a:r>
            <a:r>
              <a:rPr lang="ru-RU" sz="3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Список_Героев</a:t>
            </a: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600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17410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24744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b="1" dirty="0" smtClean="0"/>
              <a:t>Karbyshev </a:t>
            </a:r>
            <a:r>
              <a:rPr lang="en-US" sz="2800" b="1" dirty="0" err="1" smtClean="0"/>
              <a:t>Dmitriy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Michailovich</a:t>
            </a:r>
            <a:r>
              <a:rPr lang="en-US" sz="2800" b="1" dirty="0" smtClean="0"/>
              <a:t> </a:t>
            </a:r>
            <a:br>
              <a:rPr lang="en-US" sz="2800" b="1" dirty="0" smtClean="0"/>
            </a:br>
            <a:r>
              <a:rPr lang="en-US" sz="2800" b="1" dirty="0" smtClean="0"/>
              <a:t>1880-1945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8" y="1124744"/>
            <a:ext cx="9144000" cy="584373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24744"/>
            <a:ext cx="3960440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18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8072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800" b="1" dirty="0" smtClean="0"/>
              <a:t>Gurtiyev Leontiy Nikolayevich </a:t>
            </a:r>
            <a:br>
              <a:rPr lang="en-US" sz="2800" b="1" dirty="0" smtClean="0"/>
            </a:br>
            <a:r>
              <a:rPr lang="en-US" sz="2700" b="1" dirty="0" smtClean="0"/>
              <a:t>1891-1943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5240" y="894656"/>
            <a:ext cx="9159240" cy="596334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сони\Desktop\герои вов в  омске\122739704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854" y="980728"/>
            <a:ext cx="4490290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10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464" y="0"/>
            <a:ext cx="9144000" cy="90872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b="1" dirty="0" smtClean="0"/>
              <a:t>Benesh Nikolai Alekseyevich </a:t>
            </a:r>
            <a:br>
              <a:rPr lang="en-US" sz="2800" b="1" dirty="0" smtClean="0"/>
            </a:br>
            <a:r>
              <a:rPr lang="en-US" sz="2800" b="1" dirty="0" smtClean="0"/>
              <a:t>1923-1944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602128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сони\Desktop\герои вов в  омске\122779622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908720"/>
            <a:ext cx="4176464" cy="603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13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3671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b="1" dirty="0" smtClean="0"/>
              <a:t>Goryachev Vladimir Petrovich</a:t>
            </a:r>
            <a:br>
              <a:rPr lang="en-US" sz="2800" b="1" dirty="0" smtClean="0"/>
            </a:br>
            <a:r>
              <a:rPr lang="en-US" sz="2800" b="1" dirty="0" smtClean="0"/>
              <a:t>1923-1943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9144000" cy="602128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сони\Desktop\герои вов в  омске\122780153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449" y="836712"/>
            <a:ext cx="4379781" cy="5878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592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7854"/>
            <a:ext cx="9144000" cy="952873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b="1" dirty="0" smtClean="0"/>
              <a:t>Krylov Fyodor </a:t>
            </a:r>
            <a:r>
              <a:rPr lang="en-US" sz="2800" b="1" dirty="0" err="1" smtClean="0"/>
              <a:t>Gavrilovich</a:t>
            </a:r>
            <a:r>
              <a:rPr lang="en-US" sz="2800" b="1" dirty="0" smtClean="0"/>
              <a:t> </a:t>
            </a:r>
            <a:br>
              <a:rPr lang="en-US" sz="2800" b="1" dirty="0" smtClean="0"/>
            </a:br>
            <a:r>
              <a:rPr lang="en-US" sz="2800" b="1" dirty="0" smtClean="0"/>
              <a:t>1923-1944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80727"/>
            <a:ext cx="9144000" cy="5877271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5" y="980728"/>
            <a:ext cx="4681803" cy="587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696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30480"/>
            <a:ext cx="9144000" cy="86719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b="1" dirty="0" smtClean="0"/>
              <a:t>Dautov Iskander Sadykovich</a:t>
            </a:r>
            <a:br>
              <a:rPr lang="en-US" sz="2800" b="1" dirty="0" smtClean="0"/>
            </a:br>
            <a:r>
              <a:rPr lang="en-US" sz="2800" b="1" dirty="0" smtClean="0"/>
              <a:t>1923-1943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9144000" cy="602128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36" y="836712"/>
            <a:ext cx="4105320" cy="600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084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83671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b="1" dirty="0" smtClean="0"/>
              <a:t>Iliyichyov Pyotr Ivanovich </a:t>
            </a:r>
            <a:br>
              <a:rPr lang="en-US" sz="2800" b="1" dirty="0" smtClean="0"/>
            </a:br>
            <a:r>
              <a:rPr lang="en-US" sz="2800" b="1" dirty="0" smtClean="0"/>
              <a:t>1923-1944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3"/>
            <a:ext cx="9144000" cy="602128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966" y="836713"/>
            <a:ext cx="4419330" cy="60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24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3671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800" b="1" dirty="0" smtClean="0"/>
              <a:t>Us Victor Georgievich </a:t>
            </a:r>
            <a:br>
              <a:rPr lang="en-US" sz="2800" b="1" dirty="0" smtClean="0"/>
            </a:br>
            <a:r>
              <a:rPr lang="en-US" sz="2800" b="1" dirty="0" smtClean="0"/>
              <a:t>1920-1992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9144000" cy="602128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1" y="908720"/>
            <a:ext cx="9120699" cy="594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137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</TotalTime>
  <Words>69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Why should we remember their names?</vt:lpstr>
      <vt:lpstr>Karbyshev Dmitriy Michailovich  1880-1945</vt:lpstr>
      <vt:lpstr>Gurtiyev Leontiy Nikolayevich  1891-1943</vt:lpstr>
      <vt:lpstr>Benesh Nikolai Alekseyevich  1923-1944</vt:lpstr>
      <vt:lpstr>Goryachev Vladimir Petrovich 1923-1943</vt:lpstr>
      <vt:lpstr>Krylov Fyodor Gavrilovich  1923-1944</vt:lpstr>
      <vt:lpstr>Dautov Iskander Sadykovich 1923-1943</vt:lpstr>
      <vt:lpstr>Iliyichyov Pyotr Ivanovich  1923-1944</vt:lpstr>
      <vt:lpstr>Us Victor Georgievich  1920-1992</vt:lpstr>
      <vt:lpstr>Budarin Nikolai Petrovich 1910-1943</vt:lpstr>
      <vt:lpstr>Kucheryavenko Mikhail Ivanovich 1904-1971</vt:lpstr>
      <vt:lpstr>Laptev Mikhail Yakovlevich 1918-1943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сони</dc:creator>
  <cp:lastModifiedBy>сони</cp:lastModifiedBy>
  <cp:revision>23</cp:revision>
  <dcterms:created xsi:type="dcterms:W3CDTF">2013-04-28T07:42:21Z</dcterms:created>
  <dcterms:modified xsi:type="dcterms:W3CDTF">2013-04-30T18:01:40Z</dcterms:modified>
</cp:coreProperties>
</file>