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8" r:id="rId3"/>
    <p:sldId id="275" r:id="rId4"/>
    <p:sldId id="270" r:id="rId5"/>
    <p:sldId id="273" r:id="rId6"/>
    <p:sldId id="256" r:id="rId7"/>
    <p:sldId id="261" r:id="rId8"/>
    <p:sldId id="259" r:id="rId9"/>
    <p:sldId id="262" r:id="rId10"/>
    <p:sldId id="263" r:id="rId11"/>
    <p:sldId id="271" r:id="rId12"/>
    <p:sldId id="264" r:id="rId13"/>
    <p:sldId id="265" r:id="rId14"/>
    <p:sldId id="272" r:id="rId15"/>
    <p:sldId id="266" r:id="rId16"/>
    <p:sldId id="267" r:id="rId17"/>
    <p:sldId id="274" r:id="rId18"/>
    <p:sldId id="268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A6942-FF5B-4825-BA26-9441189B507E}" type="datetimeFigureOut">
              <a:rPr lang="ru-RU" smtClean="0"/>
              <a:pPr/>
              <a:t>20.04.2013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5EC77-DA02-4E6A-9AB5-7CC939BAE7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A6942-FF5B-4825-BA26-9441189B507E}" type="datetimeFigureOut">
              <a:rPr lang="ru-RU" smtClean="0"/>
              <a:pPr/>
              <a:t>20.04.2013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5EC77-DA02-4E6A-9AB5-7CC939BAE7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A6942-FF5B-4825-BA26-9441189B507E}" type="datetimeFigureOut">
              <a:rPr lang="ru-RU" smtClean="0"/>
              <a:pPr/>
              <a:t>20.04.2013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5EC77-DA02-4E6A-9AB5-7CC939BAE7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A6942-FF5B-4825-BA26-9441189B507E}" type="datetimeFigureOut">
              <a:rPr lang="ru-RU" smtClean="0"/>
              <a:pPr/>
              <a:t>20.04.2013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5EC77-DA02-4E6A-9AB5-7CC939BAE7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A6942-FF5B-4825-BA26-9441189B507E}" type="datetimeFigureOut">
              <a:rPr lang="ru-RU" smtClean="0"/>
              <a:pPr/>
              <a:t>20.04.2013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5EC77-DA02-4E6A-9AB5-7CC939BAE7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A6942-FF5B-4825-BA26-9441189B507E}" type="datetimeFigureOut">
              <a:rPr lang="ru-RU" smtClean="0"/>
              <a:pPr/>
              <a:t>20.04.2013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5EC77-DA02-4E6A-9AB5-7CC939BAE7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A6942-FF5B-4825-BA26-9441189B507E}" type="datetimeFigureOut">
              <a:rPr lang="ru-RU" smtClean="0"/>
              <a:pPr/>
              <a:t>20.04.2013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5EC77-DA02-4E6A-9AB5-7CC939BAE7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A6942-FF5B-4825-BA26-9441189B507E}" type="datetimeFigureOut">
              <a:rPr lang="ru-RU" smtClean="0"/>
              <a:pPr/>
              <a:t>20.04.2013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5EC77-DA02-4E6A-9AB5-7CC939BAE7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A6942-FF5B-4825-BA26-9441189B507E}" type="datetimeFigureOut">
              <a:rPr lang="ru-RU" smtClean="0"/>
              <a:pPr/>
              <a:t>20.04.2013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5EC77-DA02-4E6A-9AB5-7CC939BAE7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A6942-FF5B-4825-BA26-9441189B507E}" type="datetimeFigureOut">
              <a:rPr lang="ru-RU" smtClean="0"/>
              <a:pPr/>
              <a:t>20.04.2013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5EC77-DA02-4E6A-9AB5-7CC939BAE7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A6942-FF5B-4825-BA26-9441189B507E}" type="datetimeFigureOut">
              <a:rPr lang="ru-RU" smtClean="0"/>
              <a:pPr/>
              <a:t>20.04.2013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5EC77-DA02-4E6A-9AB5-7CC939BAE7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4A6942-FF5B-4825-BA26-9441189B507E}" type="datetimeFigureOut">
              <a:rPr lang="ru-RU" smtClean="0"/>
              <a:pPr/>
              <a:t>20.04.2013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C5EC77-DA02-4E6A-9AB5-7CC939BAE7E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User\&#1052;&#1086;&#1080;%20&#1076;&#1086;&#1082;&#1091;&#1084;&#1077;&#1085;&#1090;&#1099;\&#1052;&#1086;&#1080;%20&#1074;&#1080;&#1076;&#1077;&#1086;&#1079;&#1072;&#1087;&#1080;&#1089;&#1080;\&#1053;&#1086;&#1074;&#1072;&#1103;%20&#1087;&#1072;&#1087;&#1082;&#1072;\_Circus_(marionettes%20show).avi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User\&#1052;&#1086;&#1080;%20&#1076;&#1086;&#1082;&#1091;&#1084;&#1077;&#1085;&#1090;&#1099;\&#1052;&#1086;&#1080;%20&#1074;&#1080;&#1076;&#1077;&#1086;&#1079;&#1072;&#1087;&#1080;&#1089;&#1080;\&#1053;&#1086;&#1074;&#1072;&#1103;%20&#1087;&#1072;&#1087;&#1082;&#1072;\Vietnamese%20Water%20Puppet%20Show%202008%20Part%203.avi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User\&#1052;&#1086;&#1080;%20&#1076;&#1086;&#1082;&#1091;&#1084;&#1077;&#1085;&#1090;&#1099;\&#1052;&#1086;&#1080;%20&#1074;&#1080;&#1076;&#1077;&#1086;&#1079;&#1072;&#1087;&#1080;&#1089;&#1080;\&#1053;&#1086;&#1074;&#1072;&#1103;%20&#1087;&#1072;&#1087;&#1082;&#1072;\Best%20Roadside%20Puppet%20Dance%20Performance%20Ever.avi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User\&#1052;&#1086;&#1080;%20&#1076;&#1086;&#1082;&#1091;&#1084;&#1077;&#1085;&#1090;&#1099;\&#1052;&#1086;&#1080;%20&#1074;&#1080;&#1076;&#1077;&#1086;&#1079;&#1072;&#1087;&#1080;&#1089;&#1080;\&#1053;&#1086;&#1074;&#1072;&#1103;%20&#1087;&#1072;&#1087;&#1082;&#1072;\The%20Snake%20Charmer%20by%20Frisch%20Marionettes.avi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User\&#1052;&#1086;&#1080;%20&#1076;&#1086;&#1082;&#1091;&#1084;&#1077;&#1085;&#1090;&#1099;\&#1052;&#1086;&#1080;%20&#1074;&#1080;&#1076;&#1077;&#1086;&#1079;&#1072;&#1087;&#1080;&#1089;&#1080;\&#1053;&#1086;&#1074;&#1072;&#1103;%20&#1087;&#1072;&#1087;&#1082;&#1072;\David_%2034%20foot%20high%20Marionette.avi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User\&#1052;&#1086;&#1080;%20&#1076;&#1086;&#1082;&#1091;&#1084;&#1077;&#1085;&#1090;&#1099;\&#1052;&#1086;&#1080;%20&#1074;&#1080;&#1076;&#1077;&#1086;&#1079;&#1072;&#1087;&#1080;&#1089;&#1080;\&#1053;&#1086;&#1074;&#1072;&#1103;%20&#1087;&#1072;&#1087;&#1082;&#1072;\Pinocchio%20Marionette%20dancing%20like%20Michael%20Jackson.avi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DAY OF PUPPET’S THEATRE</a:t>
            </a: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2928926" y="3886200"/>
            <a:ext cx="4843474" cy="1752600"/>
          </a:xfrm>
        </p:spPr>
        <p:txBody>
          <a:bodyPr/>
          <a:lstStyle/>
          <a:p>
            <a:r>
              <a:rPr lang="ru-RU" dirty="0" smtClean="0"/>
              <a:t>Учитель английского языка МБОУ ООШ №25 Самойленко </a:t>
            </a:r>
            <a:r>
              <a:rPr lang="ru-RU" dirty="0" smtClean="0"/>
              <a:t>С.В.</a:t>
            </a:r>
            <a:endParaRPr lang="ru-RU" dirty="0"/>
          </a:p>
        </p:txBody>
      </p:sp>
      <p:pic>
        <p:nvPicPr>
          <p:cNvPr id="4" name="Рисунок 3" descr="185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62" y="3500438"/>
            <a:ext cx="190500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27084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5800" r="5800"/>
          <a:stretch>
            <a:fillRect/>
          </a:stretch>
        </p:blipFill>
        <p:spPr>
          <a:xfrm>
            <a:off x="1785918" y="1000108"/>
            <a:ext cx="5486400" cy="4329114"/>
          </a:xfrm>
        </p:spPr>
      </p:pic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                 MARIONETTES</a:t>
            </a:r>
            <a:endParaRPr lang="ru-RU" sz="3200" dirty="0"/>
          </a:p>
        </p:txBody>
      </p:sp>
      <p:pic>
        <p:nvPicPr>
          <p:cNvPr id="10" name="Рисунок 9" descr="0_5feae_7d20a3c3_XL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6500" y="1000108"/>
            <a:ext cx="6508772" cy="4357718"/>
          </a:xfrm>
          <a:prstGeom prst="rect">
            <a:avLst/>
          </a:prstGeom>
        </p:spPr>
      </p:pic>
      <p:pic>
        <p:nvPicPr>
          <p:cNvPr id="12" name="Рисунок 11" descr="1334170234_teatr-marionetok-v-zalcbur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2976" y="1000108"/>
            <a:ext cx="6572296" cy="43577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_Circus_(marionettes show)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524000" y="1143000"/>
            <a:ext cx="6096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SHADOW PUPPETS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Содержимое 6" descr="indones_gal3_5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57200" y="1571612"/>
            <a:ext cx="4040188" cy="4500594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Содержимое 7" descr="shadow-puppets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645025" y="1500174"/>
            <a:ext cx="4041775" cy="4572032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WATER PUPPETS</a:t>
            </a:r>
            <a:endParaRPr lang="ru-RU" dirty="0"/>
          </a:p>
        </p:txBody>
      </p:sp>
      <p:pic>
        <p:nvPicPr>
          <p:cNvPr id="10" name="Содержимое 9" descr="Water-Puppet-Vietnam.jpg"/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0" y="1500188"/>
            <a:ext cx="4040188" cy="4429125"/>
          </a:xfrm>
        </p:spPr>
      </p:pic>
      <p:pic>
        <p:nvPicPr>
          <p:cNvPr id="11" name="Содержимое 10" descr="mua_roi_nuoc.jpg"/>
          <p:cNvPicPr>
            <a:picLocks noGrp="1" noChangeAspect="1"/>
          </p:cNvPicPr>
          <p:nvPr>
            <p:ph sz="quarter" idx="4294967295"/>
          </p:nvPr>
        </p:nvPicPr>
        <p:blipFill>
          <a:blip r:embed="rId3"/>
          <a:stretch>
            <a:fillRect/>
          </a:stretch>
        </p:blipFill>
        <p:spPr>
          <a:xfrm>
            <a:off x="5102225" y="1571625"/>
            <a:ext cx="4041775" cy="4357688"/>
          </a:xfrm>
        </p:spPr>
      </p:pic>
      <p:pic>
        <p:nvPicPr>
          <p:cNvPr id="12" name="Рисунок 11" descr="Water_Puppet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3200" y="1500174"/>
            <a:ext cx="3657600" cy="44291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etnamese Water Puppet Show 2008 Part 3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357290" y="1285860"/>
            <a:ext cx="6715172" cy="45720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kkpuppwebblsh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00034" y="1214422"/>
            <a:ext cx="3714776" cy="4603092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Содержимое 7" descr="sesame_street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572000" y="1214422"/>
            <a:ext cx="4041775" cy="4572032"/>
          </a:xfrm>
        </p:spPr>
      </p:pic>
      <p:pic>
        <p:nvPicPr>
          <p:cNvPr id="9" name="Рисунок 8" descr="1852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8992" y="1928802"/>
            <a:ext cx="190500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est Roadside Puppet Dance Performance Ever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85720" y="1142984"/>
            <a:ext cx="8421746" cy="47372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he Snake Charmer by Frisch Marionettes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28596" y="1071546"/>
            <a:ext cx="8128056" cy="50720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David_ 34 foot high Marionette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928662" y="1071546"/>
            <a:ext cx="7572428" cy="49292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Содержимое 9" descr="imag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44924" y="1285860"/>
            <a:ext cx="4941917" cy="4286280"/>
          </a:xfrm>
        </p:spPr>
      </p:pic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THE BIRTHDAY OF PUNCH- 8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MAY</a:t>
            </a:r>
            <a:endParaRPr lang="ru-RU" sz="2400" dirty="0"/>
          </a:p>
        </p:txBody>
      </p:sp>
      <p:pic>
        <p:nvPicPr>
          <p:cNvPr id="12" name="Рисунок 11" descr="Mr-Punch-mai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0" y="1285860"/>
            <a:ext cx="4951413" cy="4643470"/>
          </a:xfrm>
          <a:prstGeom prst="rect">
            <a:avLst/>
          </a:prstGeom>
        </p:spPr>
      </p:pic>
      <p:pic>
        <p:nvPicPr>
          <p:cNvPr id="15" name="Рисунок 14" descr="punch 350 web pic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3438" y="1285860"/>
            <a:ext cx="3687758" cy="4929222"/>
          </a:xfrm>
          <a:prstGeom prst="rect">
            <a:avLst/>
          </a:prstGeom>
        </p:spPr>
      </p:pic>
      <p:pic>
        <p:nvPicPr>
          <p:cNvPr id="16" name="Рисунок 15" descr="puppet_punchtheater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5215" y="785794"/>
            <a:ext cx="6098785" cy="5500726"/>
          </a:xfrm>
          <a:prstGeom prst="rect">
            <a:avLst/>
          </a:prstGeom>
          <a:scene3d>
            <a:camera prst="perspectiveFront"/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puppet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1000108"/>
            <a:ext cx="4462877" cy="5072098"/>
          </a:xfrm>
          <a:prstGeom prst="rect">
            <a:avLst/>
          </a:prstGeom>
        </p:spPr>
      </p:pic>
      <p:pic>
        <p:nvPicPr>
          <p:cNvPr id="8" name="Рисунок 7" descr="Kitson-redpuppe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5992" y="1000108"/>
            <a:ext cx="4318008" cy="5000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 descr="family-finger-puppet5-500x500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12500" b="12500"/>
          <a:stretch>
            <a:fillRect/>
          </a:stretch>
        </p:blipFill>
        <p:spPr>
          <a:xfrm>
            <a:off x="1785918" y="1000108"/>
            <a:ext cx="5486400" cy="4286280"/>
          </a:xfrm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                PUPPETS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nocchio Marionette dancing like Michael Jackson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785786" y="1214422"/>
            <a:ext cx="7683553" cy="4643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7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719"/>
            <a:ext cx="9144000" cy="6822281"/>
          </a:xfrm>
          <a:prstGeom prst="rect">
            <a:avLst/>
          </a:prstGeom>
        </p:spPr>
      </p:pic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FINGER PUPPETS</a:t>
            </a:r>
            <a:br>
              <a:rPr lang="en-US" dirty="0" smtClean="0"/>
            </a:b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4294967295"/>
          </p:nvPr>
        </p:nvSpPr>
        <p:spPr>
          <a:xfrm>
            <a:off x="0" y="5367338"/>
            <a:ext cx="5486400" cy="80486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200" dirty="0" smtClean="0"/>
              <a:t>               </a:t>
            </a:r>
            <a:endParaRPr lang="ru-RU" sz="3200" dirty="0"/>
          </a:p>
        </p:txBody>
      </p:sp>
      <p:pic>
        <p:nvPicPr>
          <p:cNvPr id="13" name="Рисунок 12" descr="family-finger-puppet5-500x50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488" y="1428736"/>
            <a:ext cx="3286148" cy="4762500"/>
          </a:xfrm>
          <a:prstGeom prst="rect">
            <a:avLst/>
          </a:prstGeom>
        </p:spPr>
      </p:pic>
      <p:pic>
        <p:nvPicPr>
          <p:cNvPr id="18" name="Рисунок 17" descr="finger-puppet-12-b-500x50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4546" y="1357298"/>
            <a:ext cx="4041573" cy="4572032"/>
          </a:xfrm>
          <a:prstGeom prst="rect">
            <a:avLst/>
          </a:prstGeom>
        </p:spPr>
      </p:pic>
      <p:pic>
        <p:nvPicPr>
          <p:cNvPr id="19" name="Рисунок 18" descr="zoom_110320_Z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28860" y="1428736"/>
            <a:ext cx="4532322" cy="4532322"/>
          </a:xfrm>
          <a:prstGeom prst="rect">
            <a:avLst/>
          </a:prstGeom>
        </p:spPr>
      </p:pic>
      <p:pic>
        <p:nvPicPr>
          <p:cNvPr id="20" name="Рисунок 19" descr="fingerpuppets476x290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28794" y="1500174"/>
            <a:ext cx="5143536" cy="45720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SOCK PUPPETS</a:t>
            </a:r>
            <a:endParaRPr lang="ru-RU" sz="3200" dirty="0"/>
          </a:p>
        </p:txBody>
      </p:sp>
      <p:pic>
        <p:nvPicPr>
          <p:cNvPr id="5" name="Содержимое 4" descr="2011120640552_25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11674" y="1071546"/>
            <a:ext cx="4060854" cy="4929222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ch4-6_sockpuppe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3306" y="928670"/>
            <a:ext cx="5087152" cy="5214974"/>
          </a:xfrm>
          <a:prstGeom prst="rect">
            <a:avLst/>
          </a:prstGeom>
        </p:spPr>
      </p:pic>
      <p:pic>
        <p:nvPicPr>
          <p:cNvPr id="7" name="Рисунок 6" descr="products_toys_puppet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596" y="1428736"/>
            <a:ext cx="3143272" cy="4572032"/>
          </a:xfrm>
          <a:prstGeom prst="rect">
            <a:avLst/>
          </a:prstGeom>
        </p:spPr>
      </p:pic>
      <p:pic>
        <p:nvPicPr>
          <p:cNvPr id="8" name="Рисунок 7" descr="910bf62c959cb1600ea806ccb25ec5af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43306" y="928670"/>
            <a:ext cx="5163802" cy="52149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>GLOVE PUPPETS</a:t>
            </a:r>
            <a:endParaRPr lang="ru-RU" sz="3200" dirty="0"/>
          </a:p>
        </p:txBody>
      </p:sp>
      <p:pic>
        <p:nvPicPr>
          <p:cNvPr id="5" name="Содержимое 4" descr="87263f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57158" y="1500174"/>
            <a:ext cx="4014790" cy="4572032"/>
          </a:xfrm>
        </p:spPr>
      </p:pic>
      <p:pic>
        <p:nvPicPr>
          <p:cNvPr id="6" name="Рисунок 5" descr="easter-20bunny-20glove-20puppet-20-20craf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7686" y="1428736"/>
            <a:ext cx="4214842" cy="4572032"/>
          </a:xfrm>
          <a:prstGeom prst="rect">
            <a:avLst/>
          </a:prstGeom>
        </p:spPr>
      </p:pic>
      <p:pic>
        <p:nvPicPr>
          <p:cNvPr id="9" name="Рисунок 8" descr="duck-hand-puppet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7686" y="1285860"/>
            <a:ext cx="4524375" cy="4786346"/>
          </a:xfrm>
          <a:prstGeom prst="rect">
            <a:avLst/>
          </a:prstGeom>
        </p:spPr>
      </p:pic>
      <p:pic>
        <p:nvPicPr>
          <p:cNvPr id="10" name="Рисунок 9" descr="glove_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282" y="1357298"/>
            <a:ext cx="4029075" cy="4786346"/>
          </a:xfrm>
          <a:prstGeom prst="rect">
            <a:avLst/>
          </a:prstGeom>
        </p:spPr>
      </p:pic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4357686" y="1600200"/>
            <a:ext cx="4429156" cy="4543443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HUMAN-ARM PUPPETS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3200" dirty="0"/>
          </a:p>
        </p:txBody>
      </p:sp>
      <p:pic>
        <p:nvPicPr>
          <p:cNvPr id="7" name="Содержимое 6" descr="6a00d8341ca53353ef00e5534718f28833-800wi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000100" y="1857364"/>
            <a:ext cx="3357586" cy="4308478"/>
          </a:xfrm>
        </p:spPr>
      </p:pic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 descr="Chilidasschaf-krappweis-haffne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9190" y="1714488"/>
            <a:ext cx="3438530" cy="4500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28</Words>
  <Application>Microsoft Office PowerPoint</Application>
  <PresentationFormat>Экран (4:3)</PresentationFormat>
  <Paragraphs>12</Paragraphs>
  <Slides>18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THE DAY OF PUPPET’S THEATRE</vt:lpstr>
      <vt:lpstr>Слайд 2</vt:lpstr>
      <vt:lpstr>Слайд 3</vt:lpstr>
      <vt:lpstr>Слайд 4</vt:lpstr>
      <vt:lpstr>Слайд 5</vt:lpstr>
      <vt:lpstr>  FINGER PUPPETS </vt:lpstr>
      <vt:lpstr>SOCK PUPPETS</vt:lpstr>
      <vt:lpstr> GLOVE PUPPETS</vt:lpstr>
      <vt:lpstr>  HUMAN-ARM PUPPETS</vt:lpstr>
      <vt:lpstr>Слайд 10</vt:lpstr>
      <vt:lpstr>Слайд 11</vt:lpstr>
      <vt:lpstr> SHADOW PUPPETS</vt:lpstr>
      <vt:lpstr> WATER PUPPETS</vt:lpstr>
      <vt:lpstr>Слайд 14</vt:lpstr>
      <vt:lpstr>Слайд 15</vt:lpstr>
      <vt:lpstr>Слайд 16</vt:lpstr>
      <vt:lpstr>Слайд 17</vt:lpstr>
      <vt:lpstr>Слайд 18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27</cp:revision>
  <dcterms:created xsi:type="dcterms:W3CDTF">2013-03-03T16:15:44Z</dcterms:created>
  <dcterms:modified xsi:type="dcterms:W3CDTF">2013-04-20T16:00:27Z</dcterms:modified>
</cp:coreProperties>
</file>