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24" r:id="rId2"/>
    <p:sldMasterId id="2147483936" r:id="rId3"/>
    <p:sldMasterId id="2147483948" r:id="rId4"/>
  </p:sldMasterIdLst>
  <p:notesMasterIdLst>
    <p:notesMasterId r:id="rId17"/>
  </p:notesMasterIdLst>
  <p:handoutMasterIdLst>
    <p:handoutMasterId r:id="rId18"/>
  </p:handoutMasterIdLst>
  <p:sldIdLst>
    <p:sldId id="291" r:id="rId5"/>
    <p:sldId id="290" r:id="rId6"/>
    <p:sldId id="270" r:id="rId7"/>
    <p:sldId id="257" r:id="rId8"/>
    <p:sldId id="258" r:id="rId9"/>
    <p:sldId id="288" r:id="rId10"/>
    <p:sldId id="286" r:id="rId11"/>
    <p:sldId id="259" r:id="rId12"/>
    <p:sldId id="269" r:id="rId13"/>
    <p:sldId id="262" r:id="rId14"/>
    <p:sldId id="289" r:id="rId15"/>
    <p:sldId id="25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271" autoAdjust="0"/>
    <p:restoredTop sz="94660"/>
  </p:normalViewPr>
  <p:slideViewPr>
    <p:cSldViewPr>
      <p:cViewPr>
        <p:scale>
          <a:sx n="57" d="100"/>
          <a:sy n="57" d="100"/>
        </p:scale>
        <p:origin x="-1638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EA21B-25AF-4D14-9020-00231F742FFD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E476B-B9D7-4A5A-888F-214CE6054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88BE9-FA3A-4331-9451-3FC7A3569F4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D2DC9-7F13-4810-A77A-A2CDBD95D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D2DC9-7F13-4810-A77A-A2CDBD95D42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D2DC9-7F13-4810-A77A-A2CDBD95D42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D2DC9-7F13-4810-A77A-A2CDBD95D42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5036"/>
            <a:ext cx="2057400" cy="585073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5036"/>
            <a:ext cx="5969000" cy="585073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3"/>
          </p:nvPr>
        </p:nvSpPr>
        <p:spPr>
          <a:xfrm>
            <a:off x="-1428750" y="-428625"/>
            <a:ext cx="71437" cy="7143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 advTm="1828">
    <p:dissolv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1784" y="2906317"/>
            <a:ext cx="77724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6086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6086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828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2" y="272654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4704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17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17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828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0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749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FC6C-376D-4B2B-AD55-C249E15EFDAC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749"/>
            <a:ext cx="2895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749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0535D-1570-4C59-9C38-BED5FBD93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02" r:id="rId12"/>
  </p:sldLayoutIdLst>
  <p:transition advTm="1828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2659A-F7EA-4D3E-A8F4-39FC49A42FF4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18E8B-1A52-4FBB-9742-8B9867E13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 advTm="1828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1BF87-D9FC-43A1-A963-2277678E605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A522C-73A7-49AD-9F27-34837FD70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advTm="1828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DC98-AF3A-49CF-B9D9-82D4ABAB64A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DF11F-FB4F-418C-B68A-28DB4DF70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transition advTm="1828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 School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Учитель </a:t>
            </a:r>
            <a:r>
              <a:rPr lang="ru-RU" dirty="0" err="1" smtClean="0"/>
              <a:t>Молчан</a:t>
            </a:r>
            <a:r>
              <a:rPr lang="ru-RU" dirty="0" smtClean="0"/>
              <a:t> Н.В.</a:t>
            </a:r>
          </a:p>
          <a:p>
            <a:r>
              <a:rPr lang="ru-RU" dirty="0" smtClean="0"/>
              <a:t>МБОУ «ООШ № 17»</a:t>
            </a:r>
          </a:p>
          <a:p>
            <a:r>
              <a:rPr lang="ru-RU" dirty="0" smtClean="0"/>
              <a:t>Г. Анжеро-Судженск</a:t>
            </a:r>
          </a:p>
          <a:p>
            <a:r>
              <a:rPr lang="ru-RU" dirty="0" smtClean="0"/>
              <a:t>Кемеровская область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endParaRPr lang="ru-RU"/>
          </a:p>
        </p:txBody>
      </p:sp>
    </p:spTree>
  </p:cSld>
  <p:clrMapOvr>
    <a:masterClrMapping/>
  </p:clrMapOvr>
  <p:transition advTm="1828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5035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True/ False Statements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Рисунок 5" descr="пр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2071678"/>
            <a:ext cx="3643306" cy="4786322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Students  should ask questions</a:t>
            </a:r>
          </a:p>
          <a:p>
            <a:endParaRPr lang="en-US" i="1" dirty="0" smtClean="0"/>
          </a:p>
          <a:p>
            <a:r>
              <a:rPr lang="en-US" i="1" dirty="0" smtClean="0"/>
              <a:t>Students should play </a:t>
            </a:r>
          </a:p>
          <a:p>
            <a:endParaRPr lang="en-US" i="1" dirty="0" smtClean="0"/>
          </a:p>
          <a:p>
            <a:r>
              <a:rPr lang="en-US" i="1" dirty="0" smtClean="0"/>
              <a:t>Students should  miss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          </a:t>
            </a:r>
            <a:r>
              <a:rPr lang="en-US" i="1" dirty="0" smtClean="0"/>
              <a:t> lessons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i="1" dirty="0" smtClean="0"/>
              <a:t>Students should answer</a:t>
            </a:r>
          </a:p>
          <a:p>
            <a:endParaRPr lang="en-US" i="1" dirty="0" smtClean="0"/>
          </a:p>
          <a:p>
            <a:pPr>
              <a:buNone/>
            </a:pPr>
            <a:endParaRPr lang="ru-RU" i="1" dirty="0"/>
          </a:p>
        </p:txBody>
      </p:sp>
    </p:spTree>
  </p:cSld>
  <p:clrMapOvr>
    <a:masterClrMapping/>
  </p:clrMapOvr>
  <p:transition advTm="1828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Посмотри на расписание занятий спортивных секций. Скажи, что говорят о своих занятиях юные атлеты в разные дни.</a:t>
            </a:r>
            <a:r>
              <a:rPr lang="en-US" sz="2400" dirty="0" smtClean="0"/>
              <a:t> Example.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We play football on Monday.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57158" y="1500174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 smtClean="0"/>
              <a:t>Sunday</a:t>
            </a:r>
          </a:p>
          <a:p>
            <a:r>
              <a:rPr lang="en-US" sz="4400" dirty="0" smtClean="0"/>
              <a:t>Monday</a:t>
            </a:r>
          </a:p>
          <a:p>
            <a:r>
              <a:rPr lang="en-US" sz="4400" dirty="0" smtClean="0"/>
              <a:t>Tuesday</a:t>
            </a:r>
          </a:p>
          <a:p>
            <a:r>
              <a:rPr lang="en-US" sz="4400" dirty="0" smtClean="0"/>
              <a:t>Wednesday</a:t>
            </a:r>
          </a:p>
          <a:p>
            <a:r>
              <a:rPr lang="en-US" sz="4400" dirty="0" smtClean="0"/>
              <a:t>Thursday</a:t>
            </a:r>
          </a:p>
          <a:p>
            <a:r>
              <a:rPr lang="en-US" sz="4400" dirty="0" smtClean="0"/>
              <a:t>Friday</a:t>
            </a:r>
          </a:p>
          <a:p>
            <a:r>
              <a:rPr lang="en-US" sz="4400" dirty="0" smtClean="0"/>
              <a:t>Saturday</a:t>
            </a:r>
            <a:endParaRPr lang="ru-RU" sz="4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 smtClean="0"/>
              <a:t>Football</a:t>
            </a:r>
          </a:p>
          <a:p>
            <a:r>
              <a:rPr lang="en-US" sz="4400" dirty="0" smtClean="0"/>
              <a:t>Ride bikes</a:t>
            </a:r>
          </a:p>
          <a:p>
            <a:r>
              <a:rPr lang="en-US" sz="4400" dirty="0" smtClean="0"/>
              <a:t>Tennis</a:t>
            </a:r>
          </a:p>
          <a:p>
            <a:r>
              <a:rPr lang="en-US" sz="4400" dirty="0" smtClean="0"/>
              <a:t>Jump</a:t>
            </a:r>
          </a:p>
          <a:p>
            <a:r>
              <a:rPr lang="en-US" sz="4400" dirty="0" smtClean="0"/>
              <a:t>Run</a:t>
            </a:r>
          </a:p>
          <a:p>
            <a:r>
              <a:rPr lang="en-US" sz="4400" dirty="0" smtClean="0"/>
              <a:t>Ping-pong</a:t>
            </a:r>
          </a:p>
          <a:p>
            <a:r>
              <a:rPr lang="en-US" sz="4400" smtClean="0"/>
              <a:t>volleyball</a:t>
            </a:r>
            <a:endParaRPr lang="ru-RU" sz="4400" dirty="0"/>
          </a:p>
        </p:txBody>
      </p:sp>
    </p:spTree>
  </p:cSld>
  <p:clrMapOvr>
    <a:masterClrMapping/>
  </p:clrMapOvr>
  <p:transition advTm="1828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857364"/>
            <a:ext cx="4000496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501122" cy="1857388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Найдите рифмующиеся слова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571744"/>
            <a:ext cx="5000660" cy="307183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Cook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r>
              <a:rPr lang="en-US" b="1" dirty="0" smtClean="0">
                <a:solidFill>
                  <a:srgbClr val="0033CC"/>
                </a:solidFill>
              </a:rPr>
              <a:t> box  hen 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r>
              <a:rPr lang="en-US" b="1" dirty="0" smtClean="0">
                <a:solidFill>
                  <a:srgbClr val="0033CC"/>
                </a:solidFill>
              </a:rPr>
              <a:t>floor  book 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r>
              <a:rPr lang="en-US" b="1" dirty="0" smtClean="0">
                <a:solidFill>
                  <a:srgbClr val="0033CC"/>
                </a:solidFill>
              </a:rPr>
              <a:t>nose 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r>
              <a:rPr lang="en-US" b="1" dirty="0" smtClean="0">
                <a:solidFill>
                  <a:srgbClr val="0033CC"/>
                </a:solidFill>
              </a:rPr>
              <a:t>lake  like pen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r>
              <a:rPr lang="en-US" b="1" dirty="0" smtClean="0">
                <a:solidFill>
                  <a:srgbClr val="0033CC"/>
                </a:solidFill>
              </a:rPr>
              <a:t> rose  fox 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r>
              <a:rPr lang="en-US" b="1" dirty="0" smtClean="0">
                <a:solidFill>
                  <a:srgbClr val="0033CC"/>
                </a:solidFill>
              </a:rPr>
              <a:t>door  take</a:t>
            </a:r>
            <a:endParaRPr lang="ru-RU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Tm="1828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281857885_xxwj-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643050"/>
            <a:ext cx="7858180" cy="464346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28801"/>
          </a:xfr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60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nstantia" pitchFamily="18" charset="0"/>
              </a:rPr>
              <a:t>Welcome to School</a:t>
            </a:r>
            <a:r>
              <a:rPr lang="ru-RU" sz="60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en-US" sz="60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nstantia" pitchFamily="18" charset="0"/>
              </a:rPr>
              <a:t>!</a:t>
            </a:r>
            <a:endParaRPr lang="ru-RU" sz="60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ransition advTm="1828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8715436" cy="1500198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Прочитайте и повторите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Подзаголовок 14"/>
          <p:cNvSpPr>
            <a:spLocks noGrp="1"/>
          </p:cNvSpPr>
          <p:nvPr>
            <p:ph type="subTitle" idx="1"/>
          </p:nvPr>
        </p:nvSpPr>
        <p:spPr>
          <a:xfrm>
            <a:off x="928662" y="2357430"/>
            <a:ext cx="7572428" cy="3143272"/>
          </a:xfrm>
        </p:spPr>
        <p:txBody>
          <a:bodyPr>
            <a:normAutofit/>
          </a:bodyPr>
          <a:lstStyle/>
          <a:p>
            <a:r>
              <a:rPr lang="en-US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school, Drama, Math, </a:t>
            </a:r>
          </a:p>
          <a:p>
            <a:r>
              <a:rPr lang="en-US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English, Literature,</a:t>
            </a:r>
          </a:p>
          <a:p>
            <a:r>
              <a:rPr lang="en-US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Information Technology,</a:t>
            </a:r>
          </a:p>
          <a:p>
            <a:r>
              <a:rPr lang="en-US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Music, PE</a:t>
            </a:r>
            <a:endParaRPr lang="ru-RU" sz="3400" dirty="0"/>
          </a:p>
        </p:txBody>
      </p:sp>
    </p:spTree>
  </p:cSld>
  <p:clrMapOvr>
    <a:masterClrMapping/>
  </p:clrMapOvr>
  <p:transition advTm="1828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_fe4f_ac9ea36e_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4676700" cy="435771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25015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Какие слова не относятся к теме школьные предметы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?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71678"/>
            <a:ext cx="8183880" cy="421484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English</a:t>
            </a:r>
          </a:p>
          <a:p>
            <a:r>
              <a:rPr lang="en-US" b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Drama</a:t>
            </a:r>
          </a:p>
          <a:p>
            <a:r>
              <a:rPr lang="en-US" b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Monday</a:t>
            </a:r>
          </a:p>
          <a:p>
            <a:r>
              <a:rPr lang="en-US" b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Literature</a:t>
            </a:r>
          </a:p>
          <a:p>
            <a:r>
              <a:rPr lang="en-US" b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January</a:t>
            </a:r>
          </a:p>
          <a:p>
            <a:r>
              <a:rPr lang="en-US" b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IT</a:t>
            </a:r>
          </a:p>
          <a:p>
            <a:r>
              <a:rPr lang="en-US" b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</a:t>
            </a:r>
          </a:p>
          <a:p>
            <a:r>
              <a:rPr lang="en-US" b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Germany</a:t>
            </a:r>
            <a:endParaRPr lang="ru-RU" b="1" dirty="0">
              <a:ln w="1905"/>
              <a:solidFill>
                <a:srgbClr val="0033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advTm="1828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Прочитайте короткие тексты и скажите, о чем идет речь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Ben likes this subject very much. He can run, play and jump.</a:t>
            </a:r>
          </a:p>
          <a:p>
            <a:r>
              <a:rPr lang="en-US" dirty="0" smtClean="0"/>
              <a:t>At the lesson we read interesting stories, learn poems by heart.</a:t>
            </a:r>
          </a:p>
          <a:p>
            <a:r>
              <a:rPr lang="en-US" dirty="0" smtClean="0"/>
              <a:t>Mary and Jess are girl friends. They want to go to London. So they study this subject very hardly.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en-US" b="1" dirty="0" smtClean="0"/>
              <a:t>a)</a:t>
            </a:r>
            <a:r>
              <a:rPr lang="en-US" dirty="0" smtClean="0"/>
              <a:t> English </a:t>
            </a:r>
            <a:r>
              <a:rPr lang="ru-RU" dirty="0" smtClean="0"/>
              <a:t>      </a:t>
            </a:r>
            <a:r>
              <a:rPr lang="en-US" b="1" dirty="0" smtClean="0"/>
              <a:t>b) </a:t>
            </a:r>
            <a:r>
              <a:rPr lang="en-US" dirty="0" smtClean="0"/>
              <a:t>PE</a:t>
            </a:r>
            <a:r>
              <a:rPr lang="ru-RU" dirty="0" smtClean="0"/>
              <a:t>     </a:t>
            </a:r>
            <a:r>
              <a:rPr lang="ru-RU" b="1" dirty="0" smtClean="0"/>
              <a:t> </a:t>
            </a:r>
            <a:r>
              <a:rPr lang="en-US" b="1" dirty="0" smtClean="0"/>
              <a:t>c) </a:t>
            </a:r>
            <a:r>
              <a:rPr lang="en-US" dirty="0" smtClean="0"/>
              <a:t>Literature </a:t>
            </a:r>
            <a:endParaRPr lang="ru-RU" dirty="0"/>
          </a:p>
        </p:txBody>
      </p:sp>
    </p:spTree>
  </p:cSld>
  <p:clrMapOvr>
    <a:masterClrMapping/>
  </p:clrMapOvr>
  <p:transition advTm="1828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 is a plan of the school.   Look  and use the words.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 Headmasters office</a:t>
            </a:r>
          </a:p>
          <a:p>
            <a:pPr>
              <a:buNone/>
            </a:pPr>
            <a:r>
              <a:rPr lang="en-US" dirty="0" smtClean="0"/>
              <a:t>2 Secretary</a:t>
            </a:r>
          </a:p>
          <a:p>
            <a:pPr>
              <a:buNone/>
            </a:pPr>
            <a:r>
              <a:rPr lang="en-US" dirty="0" smtClean="0"/>
              <a:t>3 Staff-room</a:t>
            </a:r>
          </a:p>
          <a:p>
            <a:pPr>
              <a:buNone/>
            </a:pPr>
            <a:r>
              <a:rPr lang="en-US" dirty="0" smtClean="0"/>
              <a:t>4 Cloak-room</a:t>
            </a:r>
          </a:p>
          <a:p>
            <a:pPr>
              <a:buNone/>
            </a:pPr>
            <a:r>
              <a:rPr lang="en-US" dirty="0" smtClean="0"/>
              <a:t>5 Canteen</a:t>
            </a:r>
          </a:p>
          <a:p>
            <a:pPr>
              <a:buNone/>
            </a:pPr>
            <a:r>
              <a:rPr lang="en-US" dirty="0" smtClean="0"/>
              <a:t>6 Classrooms</a:t>
            </a:r>
          </a:p>
          <a:p>
            <a:pPr>
              <a:buNone/>
            </a:pPr>
            <a:r>
              <a:rPr lang="en-US" dirty="0" smtClean="0"/>
              <a:t>7 Library</a:t>
            </a:r>
          </a:p>
          <a:p>
            <a:pPr>
              <a:buNone/>
            </a:pPr>
            <a:r>
              <a:rPr lang="en-US" dirty="0" smtClean="0"/>
              <a:t>8 </a:t>
            </a:r>
            <a:r>
              <a:rPr lang="en-US" dirty="0" err="1" smtClean="0"/>
              <a:t>Gim</a:t>
            </a:r>
            <a:endParaRPr lang="ru-RU" dirty="0"/>
          </a:p>
        </p:txBody>
      </p:sp>
    </p:spTree>
  </p:cSld>
  <p:clrMapOvr>
    <a:masterClrMapping/>
  </p:clrMapOvr>
  <p:transition advTm="1828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варианта перевода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Georgia" pitchFamily="18" charset="0"/>
              </a:rPr>
              <a:t>1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Английские дети  идут в детский сад в возрасте 4лет.</a:t>
            </a:r>
          </a:p>
          <a:p>
            <a:r>
              <a:rPr lang="ru-RU" dirty="0" smtClean="0"/>
              <a:t>Некоторые детские учреждения только для девочек. </a:t>
            </a:r>
          </a:p>
          <a:p>
            <a:r>
              <a:rPr lang="ru-RU" dirty="0" smtClean="0"/>
              <a:t>Все образование в Великобритании бесплатное.</a:t>
            </a:r>
          </a:p>
          <a:p>
            <a:r>
              <a:rPr lang="ru-RU" dirty="0" smtClean="0"/>
              <a:t>Когда дети заканчивают школу в 16 лет, то получают аттестат.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Georgia" pitchFamily="18" charset="0"/>
              </a:rPr>
              <a:t>2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Английские дети идут в школу в возрасте 5 лет.</a:t>
            </a:r>
          </a:p>
          <a:p>
            <a:r>
              <a:rPr lang="ru-RU" dirty="0" smtClean="0"/>
              <a:t>Некоторые школы только для мальчиков и только для девочек.</a:t>
            </a:r>
          </a:p>
          <a:p>
            <a:r>
              <a:rPr lang="ru-RU" dirty="0" smtClean="0"/>
              <a:t>Есть частные школы, где родители платят за обучение своих детей.</a:t>
            </a:r>
          </a:p>
          <a:p>
            <a:r>
              <a:rPr lang="ru-RU" dirty="0" smtClean="0"/>
              <a:t>Когда дети заканчивают школу в 16 лет, то они получают аттестат.</a:t>
            </a:r>
            <a:endParaRPr lang="ru-RU" dirty="0"/>
          </a:p>
        </p:txBody>
      </p:sp>
    </p:spTree>
  </p:cSld>
  <p:clrMapOvr>
    <a:masterClrMapping/>
  </p:clrMapOvr>
  <p:transition advTm="1828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5035"/>
            <a:ext cx="8929718" cy="1143000"/>
          </a:xfrm>
        </p:spPr>
        <p:txBody>
          <a:bodyPr>
            <a:noAutofit/>
          </a:bodyPr>
          <a:lstStyle/>
          <a:p>
            <a:r>
              <a:rPr lang="ru-RU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Прочитайте ТЕКСТ И ВЫБЕРиТЕ ПРАВИЛЬНЫЙ ВАРИАНТ перевода</a:t>
            </a:r>
            <a:endParaRPr lang="ru-RU" sz="3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271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English children go to school at age of 5. They have holidays three times a year. In summer their lessons are over in the middle of July.</a:t>
            </a:r>
          </a:p>
          <a:p>
            <a:r>
              <a:rPr lang="en-US" dirty="0" smtClean="0"/>
              <a:t>Some schools in Great Britain are only for boys or for girls. As a rule they have classes 5 days a week.</a:t>
            </a:r>
          </a:p>
          <a:p>
            <a:r>
              <a:rPr lang="en-US" dirty="0" smtClean="0"/>
              <a:t>There are private schools, where parents pay for education of their children.</a:t>
            </a:r>
          </a:p>
          <a:p>
            <a:r>
              <a:rPr lang="en-US" dirty="0" smtClean="0"/>
              <a:t>When children leave schools at the age of 16 they get a report.</a:t>
            </a:r>
            <a:endParaRPr lang="ru-RU" dirty="0"/>
          </a:p>
        </p:txBody>
      </p:sp>
    </p:spTree>
  </p:cSld>
  <p:clrMapOvr>
    <a:masterClrMapping/>
  </p:clrMapOvr>
  <p:transition advTm="1828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5034"/>
            <a:ext cx="8229600" cy="1296577"/>
          </a:xfrm>
        </p:spPr>
        <p:txBody>
          <a:bodyPr>
            <a:normAutofit/>
          </a:bodyPr>
          <a:lstStyle/>
          <a:p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Match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Subjects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714348" y="2175272"/>
            <a:ext cx="3783569" cy="395049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 Literature</a:t>
            </a:r>
          </a:p>
          <a:p>
            <a:pPr>
              <a:buNone/>
            </a:pPr>
            <a:r>
              <a:rPr lang="en-US" dirty="0" smtClean="0"/>
              <a:t>2 Math</a:t>
            </a:r>
          </a:p>
          <a:p>
            <a:pPr>
              <a:buNone/>
            </a:pPr>
            <a:r>
              <a:rPr lang="en-US" dirty="0" smtClean="0"/>
              <a:t>3 English</a:t>
            </a:r>
          </a:p>
          <a:p>
            <a:pPr>
              <a:buNone/>
            </a:pPr>
            <a:r>
              <a:rPr lang="en-US" dirty="0" smtClean="0"/>
              <a:t>4 PE</a:t>
            </a:r>
          </a:p>
          <a:p>
            <a:pPr>
              <a:buNone/>
            </a:pPr>
            <a:r>
              <a:rPr lang="en-US" dirty="0" smtClean="0"/>
              <a:t>5 IT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 shall we do?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5072066" y="2175272"/>
            <a:ext cx="3857652" cy="3950494"/>
          </a:xfrm>
        </p:spPr>
        <p:txBody>
          <a:bodyPr/>
          <a:lstStyle/>
          <a:p>
            <a:pPr marL="457200" indent="-457200">
              <a:buAutoNum type="alphaLcParenR"/>
            </a:pPr>
            <a:r>
              <a:rPr lang="en-US" dirty="0" smtClean="0"/>
              <a:t>Count</a:t>
            </a:r>
          </a:p>
          <a:p>
            <a:pPr marL="457200" indent="-457200">
              <a:buAutoNum type="alphaLcParenR"/>
            </a:pPr>
            <a:r>
              <a:rPr lang="en-US" dirty="0" smtClean="0"/>
              <a:t>Use computers</a:t>
            </a:r>
          </a:p>
          <a:p>
            <a:pPr marL="457200" indent="-457200">
              <a:buAutoNum type="alphaLcParenR"/>
            </a:pPr>
            <a:r>
              <a:rPr lang="en-US" dirty="0" smtClean="0"/>
              <a:t>jump., run and play</a:t>
            </a:r>
          </a:p>
          <a:p>
            <a:pPr marL="457200" indent="-457200">
              <a:buAutoNum type="alphaLcParenR"/>
            </a:pPr>
            <a:r>
              <a:rPr lang="en-US" dirty="0" smtClean="0"/>
              <a:t>Read stories</a:t>
            </a:r>
          </a:p>
          <a:p>
            <a:pPr marL="457200" indent="-457200">
              <a:buAutoNum type="alphaLcParenR"/>
            </a:pPr>
            <a:r>
              <a:rPr lang="en-US" dirty="0" smtClean="0"/>
              <a:t>Translate</a:t>
            </a:r>
          </a:p>
          <a:p>
            <a:pPr marL="457200" indent="-457200">
              <a:buAutoNum type="alphaLcParenR"/>
            </a:pPr>
            <a:endParaRPr lang="ru-RU" dirty="0"/>
          </a:p>
        </p:txBody>
      </p:sp>
    </p:spTree>
  </p:cSld>
  <p:clrMapOvr>
    <a:masterClrMapping/>
  </p:clrMapOvr>
  <p:transition advTm="1828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438</Words>
  <Application>Microsoft Office PowerPoint</Application>
  <PresentationFormat>Экран (4:3)</PresentationFormat>
  <Paragraphs>94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Специальное оформление</vt:lpstr>
      <vt:lpstr>1_Специальное оформление</vt:lpstr>
      <vt:lpstr>2_Специальное оформление</vt:lpstr>
      <vt:lpstr>3_Специальное оформление</vt:lpstr>
      <vt:lpstr>Welcome to School </vt:lpstr>
      <vt:lpstr>Welcome to School !</vt:lpstr>
      <vt:lpstr>Прочитайте и повторите</vt:lpstr>
      <vt:lpstr>Какие слова не относятся к теме школьные предметы ?</vt:lpstr>
      <vt:lpstr>Прочитайте короткие тексты и скажите, о чем идет речь</vt:lpstr>
      <vt:lpstr>This is a plan of the school.   Look  and use the words.</vt:lpstr>
      <vt:lpstr>2 варианта перевода</vt:lpstr>
      <vt:lpstr>Прочитайте ТЕКСТ И ВЫБЕРиТЕ ПРАВИЛЬНЫЙ ВАРИАНТ перевода</vt:lpstr>
      <vt:lpstr>Match</vt:lpstr>
      <vt:lpstr>True/ False Statements</vt:lpstr>
      <vt:lpstr>Посмотри на расписание занятий спортивных секций. Скажи, что говорят о своих занятиях юные атлеты в разные дни. Example.  We play football on Monday.</vt:lpstr>
      <vt:lpstr>Найдите рифмующиеся слова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Найдите рифмующиеся слова</dc:title>
  <dc:creator>User</dc:creator>
  <cp:lastModifiedBy>User</cp:lastModifiedBy>
  <cp:revision>60</cp:revision>
  <dcterms:created xsi:type="dcterms:W3CDTF">2010-09-25T12:53:19Z</dcterms:created>
  <dcterms:modified xsi:type="dcterms:W3CDTF">2012-11-16T23:31:56Z</dcterms:modified>
</cp:coreProperties>
</file>