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3BC5-7FC2-43B3-9347-1358D6E479C8}" type="datetimeFigureOut">
              <a:rPr lang="ru-RU" smtClean="0"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5A766-43A0-41F2-946C-E2A1F227E7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/>
              <a:t>Shopping for everything.</a:t>
            </a:r>
            <a:endParaRPr lang="ru-RU" sz="8000" b="1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97750283_167255896_4--190--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3204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79912" y="188640"/>
            <a:ext cx="53640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/>
              <a:t>Trousers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00x60013018256494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59500" cy="5905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5856" y="188640"/>
            <a:ext cx="576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/>
              <a:t>Trainers</a:t>
            </a:r>
            <a:r>
              <a:rPr lang="en-US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5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96136" cy="5445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7016" y="4797152"/>
            <a:ext cx="88569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umbrella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973506_523a583c105ea944d7785927ab2cbe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9992" y="260648"/>
            <a:ext cx="4644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Coat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16971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8064" cy="5445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581128"/>
            <a:ext cx="87129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Scarf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a6662cf3c4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620000" cy="5092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437112"/>
            <a:ext cx="88924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Sweater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arejki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4248" cy="50131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642009"/>
            <a:ext cx="83529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Mittens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at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0"/>
            <a:ext cx="6816883" cy="52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5085184"/>
            <a:ext cx="6336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/>
              <a:t>Hat</a:t>
            </a:r>
            <a:endParaRPr lang="ru-RU" sz="11500" b="1" dirty="0"/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 PREMIUM M 2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620000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83160" y="4653136"/>
            <a:ext cx="75608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/>
              <a:t>Boots</a:t>
            </a:r>
            <a:endParaRPr lang="ru-RU" sz="11500" b="1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eddingrooms_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880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8064" y="1052736"/>
            <a:ext cx="3816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/>
              <a:t>Dress</a:t>
            </a:r>
            <a:endParaRPr lang="ru-RU" sz="115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464518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92080" cy="66693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5976" y="404664"/>
            <a:ext cx="4788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Shoes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961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04048" cy="60932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95936" y="188640"/>
            <a:ext cx="51480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Shorts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51422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99269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404664"/>
            <a:ext cx="47160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Shirt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805b50b92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96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4797152"/>
            <a:ext cx="69847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Cap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aren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8064" cy="66693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7944" y="188640"/>
            <a:ext cx="50760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Jeans</a:t>
            </a:r>
            <a:endParaRPr lang="ru-RU" sz="13800" b="1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700370305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8457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95936" y="188640"/>
            <a:ext cx="51480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/>
              <a:t>raincoat</a:t>
            </a:r>
            <a:endParaRPr lang="ru-RU" sz="11500" b="1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25824619_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5597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99992" y="332656"/>
            <a:ext cx="4644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/>
              <a:t>Suit</a:t>
            </a:r>
            <a:r>
              <a:rPr lang="en-US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</Words>
  <Application>Microsoft Office PowerPoint</Application>
  <PresentationFormat>Экран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Shopping for everything.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Shopping for everything.</dc:title>
  <dc:creator>admin</dc:creator>
  <cp:lastModifiedBy>admin</cp:lastModifiedBy>
  <cp:revision>8</cp:revision>
  <dcterms:created xsi:type="dcterms:W3CDTF">2012-02-23T12:23:01Z</dcterms:created>
  <dcterms:modified xsi:type="dcterms:W3CDTF">2012-02-23T13:09:14Z</dcterms:modified>
</cp:coreProperties>
</file>