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Rg st="1" end="4"/>
    <p:penClr>
      <a:srgbClr val="FF0000"/>
    </p:penClr>
  </p:showPr>
  <p:clrMru>
    <a:srgbClr val="FF3300"/>
    <a:srgbClr val="3177C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375A-5477-48AC-9260-C1CABDBDA455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1259C-1266-4251-BD45-C71B4A7E9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95D6B-A2B8-4094-98AA-136B6D7C00A5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784C-336E-4DD9-9E61-73BA6991E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9E8C7-43A7-4F52-BC7D-B5B84F6D0463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40B8C-E32F-4BE3-AD6A-3242CD046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77D63-F92D-4E9E-B5CD-07B4FFBEFE33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5A49F-2082-45C6-BA81-6DC9257AA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3E841-D569-40AF-9BCD-241A2260DB98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130DB-A353-462A-B8A2-27DBC3690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7BCCD-AD3C-4802-AB37-F9F364272562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8D3E3-AB6F-4B8B-AC7A-FD19DF6B6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E7F5-8A6C-4E87-85AA-2D499CB89E0F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42973-9C9A-4B8A-BD34-8A68C61F6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869DF-4B33-49C4-A117-84DF574E266C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9F0CB-6F8C-4BA2-BC1D-4720AC1E8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800D9-D015-4078-A43C-D884E21143AA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2B97D-01E4-4DD5-95E8-AD98C6CC2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9EBF5-165D-431B-8F25-BA61D21105C0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47D30-951A-4D4C-A8F8-C2BF58004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4F65-BC4D-4606-B70A-AC05BEB62CA2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C0787-B77E-4F9A-B322-14A18C07E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9444F3-E7B9-4C18-A39C-794C80F78F79}" type="datetimeFigureOut">
              <a:rPr lang="ru-RU"/>
              <a:pPr>
                <a:defRPr/>
              </a:pPr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C9313E-F60A-481B-9AC0-609A9971D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TEACHER%20VALENTINA\&#1052;&#1054;&#1048;%20&#1060;&#1048;&#1047;&#1052;&#1048;&#1053;&#1059;&#1058;&#1050;&#1048;%20&#1048;&#1047;&#1052;&#1045;&#1053;&#1053;&#1067;&#1045;\Head%20shoulders\head-shoulders-knees-and-toes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abcsongs.com/headshouldersong" TargetMode="External"/><Relationship Id="rId2" Type="http://schemas.openxmlformats.org/officeDocument/2006/relationships/hyperlink" Target="http://office.microsoft.com/ru-ru/images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0"/>
            <a:ext cx="46101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1" name="TextBox 10"/>
          <p:cNvSpPr txBox="1">
            <a:spLocks noChangeArrowheads="1"/>
          </p:cNvSpPr>
          <p:nvPr/>
        </p:nvSpPr>
        <p:spPr bwMode="auto">
          <a:xfrm>
            <a:off x="2786051" y="2781300"/>
            <a:ext cx="13541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latin typeface="Calibri" pitchFamily="34" charset="0"/>
              </a:rPr>
              <a:t>ears</a:t>
            </a:r>
            <a:endParaRPr lang="ru-RU" sz="4400" b="1" dirty="0"/>
          </a:p>
        </p:txBody>
      </p:sp>
      <p:sp>
        <p:nvSpPr>
          <p:cNvPr id="14346" name="TextBox 43"/>
          <p:cNvSpPr txBox="1">
            <a:spLocks noChangeArrowheads="1"/>
          </p:cNvSpPr>
          <p:nvPr/>
        </p:nvSpPr>
        <p:spPr bwMode="auto">
          <a:xfrm>
            <a:off x="5940425" y="3141663"/>
            <a:ext cx="15605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latin typeface="Calibri" pitchFamily="34" charset="0"/>
              </a:rPr>
              <a:t>nose</a:t>
            </a:r>
            <a:endParaRPr lang="ru-RU" sz="3600" b="1" dirty="0">
              <a:latin typeface="Calibri" pitchFamily="34" charset="0"/>
            </a:endParaRPr>
          </a:p>
        </p:txBody>
      </p:sp>
      <p:sp>
        <p:nvSpPr>
          <p:cNvPr id="14348" name="TextBox 8"/>
          <p:cNvSpPr txBox="1">
            <a:spLocks noChangeArrowheads="1"/>
          </p:cNvSpPr>
          <p:nvPr/>
        </p:nvSpPr>
        <p:spPr bwMode="auto">
          <a:xfrm>
            <a:off x="6443662" y="2205038"/>
            <a:ext cx="15573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4000" b="1" dirty="0">
                <a:latin typeface="Calibri" pitchFamily="34" charset="0"/>
              </a:rPr>
              <a:t>eyes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4140200" y="3835400"/>
            <a:ext cx="14654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latin typeface="+mn-lt"/>
              </a:rPr>
              <a:t>mouth</a:t>
            </a:r>
            <a:endParaRPr lang="ru-RU" sz="3600" b="1" dirty="0">
              <a:latin typeface="+mn-lt"/>
            </a:endParaRPr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5651500" y="2205038"/>
            <a:ext cx="108108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>
            <a:off x="5148263" y="2708275"/>
            <a:ext cx="14398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4716463" y="3213100"/>
            <a:ext cx="360362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H="1">
            <a:off x="3203575" y="2349500"/>
            <a:ext cx="360363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j018517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0"/>
            <a:ext cx="45593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588125" y="3284538"/>
            <a:ext cx="2051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latin typeface="+mn-lt"/>
              </a:rPr>
              <a:t>shoulders</a:t>
            </a:r>
            <a:endParaRPr lang="ru-RU" sz="3600" b="1" dirty="0">
              <a:latin typeface="+mn-lt"/>
            </a:endParaRPr>
          </a:p>
        </p:txBody>
      </p:sp>
      <p:sp>
        <p:nvSpPr>
          <p:cNvPr id="15367" name="TextBox 12"/>
          <p:cNvSpPr txBox="1">
            <a:spLocks noChangeArrowheads="1"/>
          </p:cNvSpPr>
          <p:nvPr/>
        </p:nvSpPr>
        <p:spPr bwMode="auto">
          <a:xfrm>
            <a:off x="7019925" y="5229225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latin typeface="Calibri" pitchFamily="34" charset="0"/>
              </a:rPr>
              <a:t>knees</a:t>
            </a:r>
            <a:endParaRPr lang="ru-RU" sz="3600" b="1" dirty="0">
              <a:latin typeface="Calibri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2916238" y="5876925"/>
            <a:ext cx="1005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latin typeface="+mn-lt"/>
              </a:rPr>
              <a:t>toes</a:t>
            </a:r>
            <a:endParaRPr lang="ru-RU" sz="3600" b="1" dirty="0">
              <a:latin typeface="+mn-lt"/>
            </a:endParaRP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2987675" y="5516563"/>
            <a:ext cx="2889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6286512" y="5214950"/>
            <a:ext cx="9366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6300788" y="2852738"/>
            <a:ext cx="115093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head-shoulders-knees-and-toe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43834" y="6143644"/>
            <a:ext cx="304800" cy="3048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71472" y="357166"/>
            <a:ext cx="8401050" cy="1000132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en-US" sz="3600" b="1" i="1" dirty="0" smtClean="0">
                <a:solidFill>
                  <a:srgbClr val="17375E"/>
                </a:solidFill>
              </a:rPr>
              <a:t> </a:t>
            </a:r>
            <a:r>
              <a:rPr lang="en-US" sz="3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Head</a:t>
            </a:r>
            <a:r>
              <a:rPr lang="ru-RU" sz="3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shoulders, knees and toes</a:t>
            </a:r>
            <a:endParaRPr lang="ru-RU" sz="3600" b="1" cap="all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1571612"/>
            <a:ext cx="7488238" cy="255454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en-US" sz="3200" b="1" dirty="0">
                <a:latin typeface="Times New Roman" pitchFamily="18" charset="0"/>
              </a:rPr>
              <a:t>Head</a:t>
            </a:r>
            <a:r>
              <a:rPr lang="ru-RU" sz="3200" b="1" dirty="0">
                <a:latin typeface="Times New Roman" pitchFamily="18" charset="0"/>
              </a:rPr>
              <a:t>, </a:t>
            </a:r>
            <a:r>
              <a:rPr lang="en-US" sz="3200" b="1" dirty="0">
                <a:latin typeface="Times New Roman" pitchFamily="18" charset="0"/>
              </a:rPr>
              <a:t> shoulders, knees and </a:t>
            </a:r>
            <a:r>
              <a:rPr lang="en-US" sz="3200" b="1" dirty="0" smtClean="0">
                <a:latin typeface="Times New Roman" pitchFamily="18" charset="0"/>
              </a:rPr>
              <a:t>toes,</a:t>
            </a:r>
            <a:r>
              <a:rPr lang="en-US" sz="3200" b="1" dirty="0">
                <a:latin typeface="Times New Roman" pitchFamily="18" charset="0"/>
              </a:rPr>
              <a:t/>
            </a:r>
            <a:br>
              <a:rPr lang="en-US" sz="3200" b="1" dirty="0">
                <a:latin typeface="Times New Roman" pitchFamily="18" charset="0"/>
              </a:rPr>
            </a:br>
            <a:r>
              <a:rPr lang="en-US" sz="3200" b="1" dirty="0">
                <a:latin typeface="Times New Roman" pitchFamily="18" charset="0"/>
              </a:rPr>
              <a:t>Knees and toes, </a:t>
            </a:r>
            <a:br>
              <a:rPr lang="en-US" sz="3200" b="1" dirty="0">
                <a:latin typeface="Times New Roman" pitchFamily="18" charset="0"/>
              </a:rPr>
            </a:br>
            <a:r>
              <a:rPr lang="en-US" sz="3200" b="1" dirty="0">
                <a:latin typeface="Times New Roman" pitchFamily="18" charset="0"/>
              </a:rPr>
              <a:t>Head, shoulders, knees and toes,</a:t>
            </a:r>
            <a:br>
              <a:rPr lang="en-US" sz="3200" b="1" dirty="0">
                <a:latin typeface="Times New Roman" pitchFamily="18" charset="0"/>
              </a:rPr>
            </a:br>
            <a:r>
              <a:rPr lang="en-US" sz="3200" b="1" dirty="0">
                <a:latin typeface="Times New Roman" pitchFamily="18" charset="0"/>
              </a:rPr>
              <a:t>Knees and toes. </a:t>
            </a:r>
            <a:br>
              <a:rPr lang="en-US" sz="3200" b="1" dirty="0">
                <a:latin typeface="Times New Roman" pitchFamily="18" charset="0"/>
              </a:rPr>
            </a:b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224" y="4429133"/>
            <a:ext cx="7500990" cy="206210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Times New Roman" pitchFamily="18" charset="0"/>
              </a:rPr>
              <a:t>Two eyes, two ears, one mouth and a nose,</a:t>
            </a:r>
            <a:endParaRPr lang="ru-RU" sz="3200" b="1" dirty="0">
              <a:latin typeface="Times New Roman" pitchFamily="18" charset="0"/>
            </a:endParaRPr>
          </a:p>
          <a:p>
            <a:pPr algn="ctr"/>
            <a:r>
              <a:rPr lang="en-US" sz="3200" b="1" dirty="0">
                <a:latin typeface="Times New Roman" pitchFamily="18" charset="0"/>
              </a:rPr>
              <a:t>Head, shoulders, knees and toes,</a:t>
            </a:r>
            <a:br>
              <a:rPr lang="en-US" sz="3200" b="1" dirty="0">
                <a:latin typeface="Times New Roman" pitchFamily="18" charset="0"/>
              </a:rPr>
            </a:br>
            <a:r>
              <a:rPr lang="en-US" sz="3200" b="1" dirty="0">
                <a:latin typeface="Times New Roman" pitchFamily="18" charset="0"/>
              </a:rPr>
              <a:t>Knees and toes. </a:t>
            </a:r>
            <a:br>
              <a:rPr lang="en-US" sz="3200" b="1" dirty="0">
                <a:latin typeface="Times New Roman" pitchFamily="18" charset="0"/>
              </a:rPr>
            </a:br>
            <a:endParaRPr lang="ru-RU" sz="32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80" fill="hold"/>
                                        <p:tgtEl>
                                          <p:spTgt spid="20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71450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интернет-ресурсы: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http://office.microsoft.com/ru-ru/images/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http://www.freeabcsongs.com/headshouldersong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78579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Презентация предназначена для работы в начальной школе при изучении темы «Части тела»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58</Words>
  <Application>Microsoft Office PowerPoint</Application>
  <PresentationFormat>Экран (4:3)</PresentationFormat>
  <Paragraphs>13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 Head, shoulders, knees and toes</vt:lpstr>
      <vt:lpstr>  Использованные интернет-ресурсы: http://office.microsoft.com/ru-ru/images/ http://www.freeabcsongs.com/headshouldersong  </vt:lpstr>
    </vt:vector>
  </TitlesOfParts>
  <Company>dd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Head, shoulders, knees and toes.</dc:title>
  <dc:creator>Шпак В. В. МБОУ лицей №4 г. Славянск-на-Кубани Краснодарского края</dc:creator>
  <cp:lastModifiedBy>1</cp:lastModifiedBy>
  <cp:revision>15</cp:revision>
  <dcterms:created xsi:type="dcterms:W3CDTF">2009-04-15T14:21:51Z</dcterms:created>
  <dcterms:modified xsi:type="dcterms:W3CDTF">2012-05-28T11:45:08Z</dcterms:modified>
</cp:coreProperties>
</file>