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9" r:id="rId6"/>
    <p:sldId id="260" r:id="rId7"/>
    <p:sldId id="261" r:id="rId8"/>
    <p:sldId id="262" r:id="rId9"/>
    <p:sldId id="263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DE42"/>
    <a:srgbClr val="FFFF61"/>
    <a:srgbClr val="E2BCDD"/>
    <a:srgbClr val="EAEAEA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BCD5AD8-D54B-4D49-9B28-792231E649E3}" type="datetimeFigureOut">
              <a:rPr lang="ru-RU"/>
              <a:pPr/>
              <a:t>11.02.2012</a:t>
            </a:fld>
            <a:endParaRPr lang="ru-RU"/>
          </a:p>
        </p:txBody>
      </p:sp>
      <p:sp>
        <p:nvSpPr>
          <p:cNvPr id="286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1083CC47-C12F-4F13-9EF9-88F93FE3F0C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1357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23A64-1FCE-4B4C-BD37-A484CBFC3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719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6AF3D-F4F6-4DCE-9941-8C6590EEB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68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33DDF-9C89-4407-A370-CC7EF7993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271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F1CCE-8DD6-4818-BC88-716FFA78C1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862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5BEDB-AAEA-4481-8FA7-74FBE4920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757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383D6-BADB-458A-89E7-2AC3A9DB8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123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B1086-BAFB-4006-9918-DFEA8214F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511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AF5A1-9BF5-40F2-9DEA-999DB364B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65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71266-71A0-4BB7-BFD5-75213C137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139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05EDA-3EBA-42BD-B3B8-BF3709EAD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474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3AEBD-00C5-46F2-B38F-464A90962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554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D541F-88EF-4EBA-8E23-7A6003C98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911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1D0BE84-DA47-47A3-8AF4-5A7AB2C91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23\Desktop\&#1075;&#1086;&#1090;&#1086;&#1074;&#1086;\Slonenok_1967_%5btfile.ru%5d.avi" TargetMode="Externa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75;&#1086;&#1090;&#1086;&#1074;&#1086;\&#1087;&#1077;&#1089;&#1085;&#1103;.mp3" TargetMode="Externa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нта лицом вниз 2"/>
          <p:cNvSpPr/>
          <p:nvPr/>
        </p:nvSpPr>
        <p:spPr>
          <a:xfrm>
            <a:off x="0" y="3777680"/>
            <a:ext cx="9144000" cy="3096344"/>
          </a:xfrm>
          <a:prstGeom prst="ribbon">
            <a:avLst>
              <a:gd name="adj1" fmla="val 31089"/>
              <a:gd name="adj2" fmla="val 7372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«</a:t>
            </a:r>
            <a:r>
              <a:rPr lang="ru-RU" sz="6600" b="1" dirty="0" smtClean="0">
                <a:solidFill>
                  <a:schemeClr val="tx1"/>
                </a:solidFill>
                <a:latin typeface="Calibri" pitchFamily="34" charset="0"/>
              </a:rPr>
              <a:t>Зов Джунглей!»</a:t>
            </a:r>
            <a:endParaRPr lang="ru-RU" sz="6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24" name="Group 636"/>
          <p:cNvGraphicFramePr>
            <a:graphicFrameLocks noGrp="1"/>
          </p:cNvGraphicFramePr>
          <p:nvPr>
            <p:ph/>
          </p:nvPr>
        </p:nvGraphicFramePr>
        <p:xfrm>
          <a:off x="468313" y="620713"/>
          <a:ext cx="4968875" cy="5689601"/>
        </p:xfrm>
        <a:graphic>
          <a:graphicData uri="http://schemas.openxmlformats.org/drawingml/2006/table">
            <a:tbl>
              <a:tblPr/>
              <a:tblGrid>
                <a:gridCol w="827087"/>
                <a:gridCol w="828675"/>
                <a:gridCol w="827088"/>
                <a:gridCol w="828675"/>
                <a:gridCol w="827087"/>
                <a:gridCol w="830263"/>
              </a:tblGrid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</a:tr>
              <a:tr h="6334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</a:tr>
              <a:tr h="631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386" name="Text Box 98"/>
          <p:cNvSpPr txBox="1">
            <a:spLocks noChangeArrowheads="1"/>
          </p:cNvSpPr>
          <p:nvPr/>
        </p:nvSpPr>
        <p:spPr bwMode="auto">
          <a:xfrm>
            <a:off x="5940425" y="76517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2387" name="Text Box 99"/>
          <p:cNvSpPr txBox="1">
            <a:spLocks noChangeArrowheads="1"/>
          </p:cNvSpPr>
          <p:nvPr/>
        </p:nvSpPr>
        <p:spPr bwMode="auto">
          <a:xfrm>
            <a:off x="5940425" y="620713"/>
            <a:ext cx="2808288" cy="564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800"/>
              <a:t>Умею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800"/>
              <a:t>Дерево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800"/>
              <a:t>Лев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800"/>
              <a:t>Кошка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800"/>
              <a:t>Собака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800"/>
              <a:t>Грустный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800"/>
              <a:t>Свинья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800"/>
              <a:t>Живу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800"/>
              <a:t>Курица</a:t>
            </a:r>
          </a:p>
        </p:txBody>
      </p:sp>
      <p:sp>
        <p:nvSpPr>
          <p:cNvPr id="12388" name="Text Box 100"/>
          <p:cNvSpPr txBox="1">
            <a:spLocks noChangeArrowheads="1"/>
          </p:cNvSpPr>
          <p:nvPr/>
        </p:nvSpPr>
        <p:spPr bwMode="auto">
          <a:xfrm>
            <a:off x="2268538" y="549275"/>
            <a:ext cx="23034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c    a    n </a:t>
            </a:r>
            <a:endParaRPr lang="ru-RU" sz="4000" b="1"/>
          </a:p>
        </p:txBody>
      </p:sp>
      <p:sp>
        <p:nvSpPr>
          <p:cNvPr id="12389" name="Text Box 101"/>
          <p:cNvSpPr txBox="1">
            <a:spLocks noChangeArrowheads="1"/>
          </p:cNvSpPr>
          <p:nvPr/>
        </p:nvSpPr>
        <p:spPr bwMode="auto">
          <a:xfrm>
            <a:off x="1547813" y="1341438"/>
            <a:ext cx="2663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2390" name="Text Box 102"/>
          <p:cNvSpPr txBox="1">
            <a:spLocks noChangeArrowheads="1"/>
          </p:cNvSpPr>
          <p:nvPr/>
        </p:nvSpPr>
        <p:spPr bwMode="auto">
          <a:xfrm>
            <a:off x="1476375" y="1196975"/>
            <a:ext cx="30241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t     r    e    e</a:t>
            </a:r>
            <a:endParaRPr lang="ru-RU" sz="4000" b="1"/>
          </a:p>
        </p:txBody>
      </p:sp>
      <p:sp>
        <p:nvSpPr>
          <p:cNvPr id="12391" name="Text Box 103"/>
          <p:cNvSpPr txBox="1">
            <a:spLocks noChangeArrowheads="1"/>
          </p:cNvSpPr>
          <p:nvPr/>
        </p:nvSpPr>
        <p:spPr bwMode="auto">
          <a:xfrm>
            <a:off x="684213" y="1844675"/>
            <a:ext cx="2952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l     i    o    n</a:t>
            </a:r>
            <a:endParaRPr lang="ru-RU" sz="4000" b="1"/>
          </a:p>
        </p:txBody>
      </p:sp>
      <p:sp>
        <p:nvSpPr>
          <p:cNvPr id="12392" name="Text Box 104"/>
          <p:cNvSpPr txBox="1">
            <a:spLocks noChangeArrowheads="1"/>
          </p:cNvSpPr>
          <p:nvPr/>
        </p:nvSpPr>
        <p:spPr bwMode="auto">
          <a:xfrm>
            <a:off x="2339975" y="2420938"/>
            <a:ext cx="19446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c   a    t</a:t>
            </a:r>
            <a:endParaRPr lang="ru-RU" sz="4000" b="1"/>
          </a:p>
        </p:txBody>
      </p:sp>
      <p:sp>
        <p:nvSpPr>
          <p:cNvPr id="12393" name="Text Box 105"/>
          <p:cNvSpPr txBox="1">
            <a:spLocks noChangeArrowheads="1"/>
          </p:cNvSpPr>
          <p:nvPr/>
        </p:nvSpPr>
        <p:spPr bwMode="auto">
          <a:xfrm>
            <a:off x="1476375" y="3068638"/>
            <a:ext cx="2232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d   o    g</a:t>
            </a:r>
            <a:endParaRPr lang="ru-RU" sz="4000" b="1"/>
          </a:p>
        </p:txBody>
      </p:sp>
      <p:sp>
        <p:nvSpPr>
          <p:cNvPr id="12394" name="Text Box 106"/>
          <p:cNvSpPr txBox="1">
            <a:spLocks noChangeArrowheads="1"/>
          </p:cNvSpPr>
          <p:nvPr/>
        </p:nvSpPr>
        <p:spPr bwMode="auto">
          <a:xfrm>
            <a:off x="611188" y="3716338"/>
            <a:ext cx="2447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s    a    d</a:t>
            </a:r>
            <a:endParaRPr lang="ru-RU" sz="4000" b="1"/>
          </a:p>
        </p:txBody>
      </p:sp>
      <p:sp>
        <p:nvSpPr>
          <p:cNvPr id="12395" name="Text Box 107"/>
          <p:cNvSpPr txBox="1">
            <a:spLocks noChangeArrowheads="1"/>
          </p:cNvSpPr>
          <p:nvPr/>
        </p:nvSpPr>
        <p:spPr bwMode="auto">
          <a:xfrm>
            <a:off x="1476375" y="4508500"/>
            <a:ext cx="1943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2396" name="Text Box 108"/>
          <p:cNvSpPr txBox="1">
            <a:spLocks noChangeArrowheads="1"/>
          </p:cNvSpPr>
          <p:nvPr/>
        </p:nvSpPr>
        <p:spPr bwMode="auto">
          <a:xfrm>
            <a:off x="1476375" y="4365625"/>
            <a:ext cx="23034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p    i    g</a:t>
            </a:r>
            <a:endParaRPr lang="ru-RU" sz="4000" b="1"/>
          </a:p>
        </p:txBody>
      </p:sp>
      <p:sp>
        <p:nvSpPr>
          <p:cNvPr id="12397" name="Text Box 109"/>
          <p:cNvSpPr txBox="1">
            <a:spLocks noChangeArrowheads="1"/>
          </p:cNvSpPr>
          <p:nvPr/>
        </p:nvSpPr>
        <p:spPr bwMode="auto">
          <a:xfrm>
            <a:off x="2339975" y="5013325"/>
            <a:ext cx="3168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l    i     v    e</a:t>
            </a:r>
            <a:endParaRPr lang="ru-RU" sz="4000" b="1"/>
          </a:p>
        </p:txBody>
      </p:sp>
      <p:sp>
        <p:nvSpPr>
          <p:cNvPr id="12398" name="Text Box 110"/>
          <p:cNvSpPr txBox="1">
            <a:spLocks noChangeArrowheads="1"/>
          </p:cNvSpPr>
          <p:nvPr/>
        </p:nvSpPr>
        <p:spPr bwMode="auto">
          <a:xfrm>
            <a:off x="1476375" y="5661025"/>
            <a:ext cx="2232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h    e   n</a:t>
            </a:r>
            <a:endParaRPr lang="ru-RU" sz="4000" b="1"/>
          </a:p>
        </p:txBody>
      </p:sp>
      <p:sp>
        <p:nvSpPr>
          <p:cNvPr id="12399" name="Text Box 111"/>
          <p:cNvSpPr txBox="1">
            <a:spLocks noChangeArrowheads="1"/>
          </p:cNvSpPr>
          <p:nvPr/>
        </p:nvSpPr>
        <p:spPr bwMode="auto">
          <a:xfrm>
            <a:off x="2195513" y="620713"/>
            <a:ext cx="792162" cy="56499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C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R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O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C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O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D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I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L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E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12400" name="Picture 112" descr="73081182_item_34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2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2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2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12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12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12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12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12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12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2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2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Slonenok_1967_[tfile.ru]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13" y="931863"/>
            <a:ext cx="6629400" cy="49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3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2"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6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лнце 2"/>
          <p:cNvSpPr/>
          <p:nvPr/>
        </p:nvSpPr>
        <p:spPr>
          <a:xfrm>
            <a:off x="539552" y="548680"/>
            <a:ext cx="8280920" cy="5472608"/>
          </a:xfrm>
          <a:prstGeom prst="sun">
            <a:avLst>
              <a:gd name="adj" fmla="val 24750"/>
            </a:avLst>
          </a:prstGeom>
          <a:solidFill>
            <a:srgbClr val="FFFF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  <a:latin typeface="Broadway" pitchFamily="82" charset="0"/>
              </a:rPr>
              <a:t>The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en-US" sz="4400" b="1" dirty="0" smtClean="0">
                <a:solidFill>
                  <a:schemeClr val="tx1"/>
                </a:solidFill>
                <a:latin typeface="Broadway" pitchFamily="82" charset="0"/>
              </a:rPr>
              <a:t>end.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73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83759" y="5119546"/>
            <a:ext cx="29511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6000" b="1" dirty="0">
                <a:solidFill>
                  <a:schemeClr val="bg1"/>
                </a:solidFill>
              </a:rPr>
              <a:t>[ s-s-s ]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4427538" y="0"/>
            <a:ext cx="29527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6000" b="1" dirty="0">
                <a:solidFill>
                  <a:schemeClr val="bg1"/>
                </a:solidFill>
              </a:rPr>
              <a:t>[ z-z-z ]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52936"/>
            <a:ext cx="4211637" cy="366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 descr="88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438973"/>
            <a:ext cx="4140200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Блок-схема: перфолента 1"/>
          <p:cNvSpPr/>
          <p:nvPr/>
        </p:nvSpPr>
        <p:spPr>
          <a:xfrm>
            <a:off x="1691680" y="1367308"/>
            <a:ext cx="6048672" cy="3888433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5000" b="1" dirty="0" smtClean="0">
                <a:solidFill>
                  <a:srgbClr val="FF0000"/>
                </a:solidFill>
              </a:rPr>
              <a:t>Great!</a:t>
            </a:r>
            <a:endParaRPr lang="ru-RU" sz="15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3538537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R. Kipling</a:t>
            </a:r>
            <a:endParaRPr lang="ru-RU" b="1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5051425" cy="28368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200" smtClean="0"/>
              <a:t>-   знаменитый английский писатель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200" smtClean="0"/>
              <a:t>-   родился 30 декабря 1865 г в Бомбее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ru-RU" sz="2200" smtClean="0"/>
              <a:t>известен и любим во всем мире. 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ru-RU" sz="2200" smtClean="0"/>
              <a:t>самые известные произведения: «Книга джунглей»</a:t>
            </a:r>
            <a:r>
              <a:rPr lang="en-US" sz="2200" smtClean="0"/>
              <a:t> </a:t>
            </a:r>
            <a:r>
              <a:rPr lang="ru-RU" sz="2200" smtClean="0"/>
              <a:t>(</a:t>
            </a:r>
            <a:r>
              <a:rPr lang="en-US" sz="2200" smtClean="0"/>
              <a:t>Jungle book) </a:t>
            </a:r>
            <a:r>
              <a:rPr lang="ru-RU" sz="2200" smtClean="0"/>
              <a:t>и «Просто сказки»</a:t>
            </a:r>
            <a:r>
              <a:rPr lang="en-US" sz="2200" smtClean="0"/>
              <a:t> (Just so stories)</a:t>
            </a:r>
            <a:endParaRPr lang="ru-RU" sz="2200" smtClean="0"/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ru-RU" sz="2200" smtClean="0"/>
              <a:t>награжден Нобелевской премией в 1907 году.</a:t>
            </a:r>
          </a:p>
        </p:txBody>
      </p:sp>
      <p:pic>
        <p:nvPicPr>
          <p:cNvPr id="4100" name="Picture 4" descr="6a00d8341c046f53ef0120a53f5cc9970b-800w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60350"/>
            <a:ext cx="328930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g7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789363"/>
            <a:ext cx="2143125" cy="279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10010219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05263"/>
            <a:ext cx="1905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ik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789363"/>
            <a:ext cx="2000250" cy="285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18_2_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763" y="3357563"/>
            <a:ext cx="2154237" cy="329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руглая лента лицом вниз 1"/>
          <p:cNvSpPr/>
          <p:nvPr/>
        </p:nvSpPr>
        <p:spPr>
          <a:xfrm>
            <a:off x="-26206" y="3519836"/>
            <a:ext cx="9170206" cy="3338164"/>
          </a:xfrm>
          <a:prstGeom prst="ellipseRibbon">
            <a:avLst>
              <a:gd name="adj1" fmla="val 25000"/>
              <a:gd name="adj2" fmla="val 73330"/>
              <a:gd name="adj3" fmla="val 107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solidFill>
                  <a:schemeClr val="tx1"/>
                </a:solidFill>
                <a:latin typeface="Calibri" pitchFamily="34" charset="0"/>
              </a:rPr>
              <a:t>Задание 1: Соедините буквы по алфавиту, чтобы получился рисунок животного.</a:t>
            </a:r>
            <a:endParaRPr lang="ru-RU" sz="4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5127" name="Picture 7" descr="african-elephant-01301164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06" y="-5862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67200" y="83671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56003" y="4555378"/>
            <a:ext cx="9121099" cy="22768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</a:rPr>
              <a:t>16.1.18.18.15.20</a:t>
            </a:r>
            <a:endParaRPr lang="ru-RU" sz="5400" dirty="0">
              <a:solidFill>
                <a:schemeClr val="tx1"/>
              </a:solidFill>
            </a:endParaRPr>
          </a:p>
        </p:txBody>
      </p:sp>
      <p:pic>
        <p:nvPicPr>
          <p:cNvPr id="819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088" y="-25750"/>
            <a:ext cx="5145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809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" y="-25750"/>
            <a:ext cx="46243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8-конечная звезда 2"/>
          <p:cNvSpPr/>
          <p:nvPr/>
        </p:nvSpPr>
        <p:spPr>
          <a:xfrm>
            <a:off x="-684584" y="-531440"/>
            <a:ext cx="6336704" cy="3744416"/>
          </a:xfrm>
          <a:prstGeom prst="star8">
            <a:avLst/>
          </a:prstGeom>
          <a:solidFill>
            <a:srgbClr val="E2BC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eaLnBrk="1" hangingPunct="1">
              <a:buFontTx/>
              <a:buNone/>
            </a:pPr>
            <a:r>
              <a:rPr lang="en-US" sz="3200" b="1" dirty="0" smtClean="0">
                <a:solidFill>
                  <a:schemeClr val="tx1"/>
                </a:solidFill>
                <a:latin typeface="Calibri" pitchFamily="34" charset="0"/>
              </a:rPr>
              <a:t>It is small. It is brown. It is funny. </a:t>
            </a:r>
          </a:p>
          <a:p>
            <a:pPr marL="0" indent="0" algn="ctr" eaLnBrk="1" hangingPunct="1">
              <a:buFontTx/>
              <a:buNone/>
            </a:pPr>
            <a:r>
              <a:rPr lang="en-US" sz="3200" b="1" dirty="0" smtClean="0">
                <a:solidFill>
                  <a:schemeClr val="tx1"/>
                </a:solidFill>
                <a:latin typeface="Calibri" pitchFamily="34" charset="0"/>
              </a:rPr>
              <a:t>It can jump and climb. </a:t>
            </a:r>
          </a:p>
          <a:p>
            <a:pPr marL="0" indent="0" algn="ctr" eaLnBrk="1" hangingPunct="1">
              <a:buFontTx/>
              <a:buNone/>
            </a:pPr>
            <a:r>
              <a:rPr lang="en-US" sz="3200" b="1" dirty="0" smtClean="0">
                <a:solidFill>
                  <a:schemeClr val="tx1"/>
                </a:solidFill>
                <a:latin typeface="Calibri" pitchFamily="34" charset="0"/>
              </a:rPr>
              <a:t>It lives in the trees. </a:t>
            </a:r>
          </a:p>
          <a:p>
            <a:pPr marL="0" indent="0" algn="ctr" eaLnBrk="1" hangingPunct="1">
              <a:buFontTx/>
              <a:buNone/>
            </a:pPr>
            <a:r>
              <a:rPr lang="en-US" sz="3200" b="1" dirty="0" smtClean="0">
                <a:solidFill>
                  <a:schemeClr val="tx1"/>
                </a:solidFill>
                <a:latin typeface="Calibri" pitchFamily="34" charset="0"/>
              </a:rPr>
              <a:t>It lives in the jungle.</a:t>
            </a:r>
            <a:endParaRPr lang="ru-RU" sz="3200" b="1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921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0990" y="0"/>
            <a:ext cx="4618038" cy="466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948" y="10325"/>
            <a:ext cx="4679950" cy="448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9" y="209550"/>
            <a:ext cx="7704137" cy="664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35375" y="404813"/>
            <a:ext cx="5076825" cy="4492625"/>
          </a:xfrm>
        </p:spPr>
        <p:txBody>
          <a:bodyPr/>
          <a:lstStyle/>
          <a:p>
            <a:pPr marL="0" indent="0" algn="just" eaLnBrk="1" hangingPunct="1">
              <a:buFontTx/>
              <a:buNone/>
            </a:pPr>
            <a:r>
              <a:rPr lang="en-US" sz="3600" smtClean="0"/>
              <a:t>I’ve got 10 little fingers</a:t>
            </a:r>
          </a:p>
          <a:p>
            <a:pPr marL="0" indent="0" algn="just" eaLnBrk="1" hangingPunct="1">
              <a:buFontTx/>
              <a:buNone/>
            </a:pPr>
            <a:r>
              <a:rPr lang="en-US" sz="3600" smtClean="0"/>
              <a:t>I’ve got 10 little toes</a:t>
            </a:r>
          </a:p>
          <a:p>
            <a:pPr marL="0" indent="0" algn="just" eaLnBrk="1" hangingPunct="1">
              <a:buFontTx/>
              <a:buNone/>
            </a:pPr>
            <a:r>
              <a:rPr lang="en-US" sz="3600" smtClean="0"/>
              <a:t>I’ve got 2 ears</a:t>
            </a:r>
          </a:p>
          <a:p>
            <a:pPr marL="0" indent="0" algn="just" eaLnBrk="1" hangingPunct="1">
              <a:buFontTx/>
              <a:buNone/>
            </a:pPr>
            <a:r>
              <a:rPr lang="en-US" sz="3600" smtClean="0"/>
              <a:t>I’ve got 2 eyes</a:t>
            </a:r>
          </a:p>
          <a:p>
            <a:pPr marL="0" indent="0" algn="just" eaLnBrk="1" hangingPunct="1">
              <a:buFontTx/>
              <a:buNone/>
            </a:pPr>
            <a:r>
              <a:rPr lang="en-US" sz="3600" smtClean="0"/>
              <a:t>And just one little nose.</a:t>
            </a:r>
            <a:endParaRPr lang="ru-RU" sz="3600" smtClean="0"/>
          </a:p>
        </p:txBody>
      </p:sp>
      <p:pic>
        <p:nvPicPr>
          <p:cNvPr id="10243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238" y="1484313"/>
            <a:ext cx="5121276" cy="511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1 1"/>
          <p:cNvSpPr/>
          <p:nvPr/>
        </p:nvSpPr>
        <p:spPr>
          <a:xfrm>
            <a:off x="1465973" y="-303414"/>
            <a:ext cx="6840760" cy="7416824"/>
          </a:xfrm>
          <a:prstGeom prst="irregularSeal1">
            <a:avLst/>
          </a:prstGeom>
          <a:solidFill>
            <a:srgbClr val="55DE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ru-RU" sz="6000" b="1" dirty="0" smtClean="0">
                <a:solidFill>
                  <a:schemeClr val="tx1"/>
                </a:solidFill>
              </a:rPr>
              <a:t>     </a:t>
            </a:r>
            <a:r>
              <a:rPr lang="en-US" sz="6000" b="1" dirty="0" smtClean="0">
                <a:solidFill>
                  <a:schemeClr val="tx1"/>
                </a:solidFill>
              </a:rPr>
              <a:t>_</a:t>
            </a:r>
            <a:r>
              <a:rPr lang="en-US" sz="6000" b="1" dirty="0" err="1" smtClean="0">
                <a:solidFill>
                  <a:schemeClr val="tx1"/>
                </a:solidFill>
              </a:rPr>
              <a:t>ive</a:t>
            </a:r>
            <a:r>
              <a:rPr lang="en-US" sz="6000" b="1" dirty="0" smtClean="0">
                <a:solidFill>
                  <a:schemeClr val="tx1"/>
                </a:solidFill>
              </a:rPr>
              <a:t/>
            </a:r>
            <a:br>
              <a:rPr lang="en-US" sz="6000" b="1" dirty="0" smtClean="0">
                <a:solidFill>
                  <a:schemeClr val="tx1"/>
                </a:solidFill>
              </a:rPr>
            </a:br>
            <a:r>
              <a:rPr lang="ru-RU" sz="6000" b="1" dirty="0" smtClean="0">
                <a:solidFill>
                  <a:schemeClr val="tx1"/>
                </a:solidFill>
              </a:rPr>
              <a:t>    </a:t>
            </a:r>
            <a:r>
              <a:rPr lang="en-US" sz="6000" b="1" dirty="0" err="1" smtClean="0">
                <a:solidFill>
                  <a:schemeClr val="tx1"/>
                </a:solidFill>
              </a:rPr>
              <a:t>b_g</a:t>
            </a:r>
            <a:r>
              <a:rPr lang="en-US" sz="6000" b="1" dirty="0" smtClean="0">
                <a:solidFill>
                  <a:schemeClr val="tx1"/>
                </a:solidFill>
              </a:rPr>
              <a:t/>
            </a:r>
            <a:br>
              <a:rPr lang="en-US" sz="6000" b="1" dirty="0" smtClean="0">
                <a:solidFill>
                  <a:schemeClr val="tx1"/>
                </a:solidFill>
              </a:rPr>
            </a:br>
            <a:r>
              <a:rPr lang="ru-RU" sz="6000" b="1" dirty="0" smtClean="0">
                <a:solidFill>
                  <a:schemeClr val="tx1"/>
                </a:solidFill>
              </a:rPr>
              <a:t>    </a:t>
            </a:r>
            <a:r>
              <a:rPr lang="en-US" sz="6000" b="1" dirty="0" err="1" smtClean="0">
                <a:solidFill>
                  <a:schemeClr val="tx1"/>
                </a:solidFill>
              </a:rPr>
              <a:t>d_g</a:t>
            </a:r>
            <a:r>
              <a:rPr lang="en-US" sz="6000" b="1" dirty="0" smtClean="0">
                <a:solidFill>
                  <a:schemeClr val="tx1"/>
                </a:solidFill>
              </a:rPr>
              <a:t/>
            </a:r>
            <a:br>
              <a:rPr lang="en-US" sz="6000" b="1" dirty="0" smtClean="0">
                <a:solidFill>
                  <a:schemeClr val="tx1"/>
                </a:solidFill>
              </a:rPr>
            </a:br>
            <a:r>
              <a:rPr lang="ru-RU" sz="6000" b="1" dirty="0" smtClean="0">
                <a:solidFill>
                  <a:schemeClr val="tx1"/>
                </a:solidFill>
              </a:rPr>
              <a:t>    </a:t>
            </a:r>
            <a:r>
              <a:rPr lang="en-US" sz="6000" b="1" dirty="0" err="1" smtClean="0">
                <a:solidFill>
                  <a:schemeClr val="tx1"/>
                </a:solidFill>
              </a:rPr>
              <a:t>te</a:t>
            </a:r>
            <a:r>
              <a:rPr lang="en-US" sz="6000" b="1" dirty="0" smtClean="0">
                <a:solidFill>
                  <a:schemeClr val="tx1"/>
                </a:solidFill>
              </a:rPr>
              <a:t>_ </a:t>
            </a:r>
            <a:endParaRPr lang="ru-RU" sz="6000" b="1" dirty="0" smtClean="0">
              <a:solidFill>
                <a:schemeClr val="tx1"/>
              </a:solidFill>
            </a:endParaRPr>
          </a:p>
        </p:txBody>
      </p:sp>
      <p:pic>
        <p:nvPicPr>
          <p:cNvPr id="11269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31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19472" y="1412775"/>
            <a:ext cx="7207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FF0000"/>
                </a:solidFill>
              </a:rPr>
              <a:t>L</a:t>
            </a:r>
            <a:endParaRPr lang="ru-RU" sz="6000" b="1">
              <a:solidFill>
                <a:srgbClr val="FF0000"/>
              </a:solidFill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371163" y="2291416"/>
            <a:ext cx="7921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</a:rPr>
              <a:t>i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238653" y="3175381"/>
            <a:ext cx="6477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</a:rPr>
              <a:t>o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475412" y="4083271"/>
            <a:ext cx="8651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</a:rPr>
              <a:t>n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271" grpId="0"/>
      <p:bldP spid="11273" grpId="0"/>
      <p:bldP spid="11274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207</Words>
  <Application>Microsoft Office PowerPoint</Application>
  <PresentationFormat>Экран (4:3)</PresentationFormat>
  <Paragraphs>63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Оформление по умолчанию</vt:lpstr>
      <vt:lpstr>Презентация PowerPoint</vt:lpstr>
      <vt:lpstr>Презентация PowerPoint</vt:lpstr>
      <vt:lpstr>R. Kipling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Глейм</cp:lastModifiedBy>
  <cp:revision>17</cp:revision>
  <dcterms:created xsi:type="dcterms:W3CDTF">2012-02-07T15:24:11Z</dcterms:created>
  <dcterms:modified xsi:type="dcterms:W3CDTF">2012-02-11T06:46:29Z</dcterms:modified>
</cp:coreProperties>
</file>