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36"/>
  </p:notesMasterIdLst>
  <p:sldIdLst>
    <p:sldId id="286" r:id="rId3"/>
    <p:sldId id="256" r:id="rId4"/>
    <p:sldId id="287" r:id="rId5"/>
    <p:sldId id="265" r:id="rId6"/>
    <p:sldId id="271" r:id="rId7"/>
    <p:sldId id="272" r:id="rId8"/>
    <p:sldId id="273" r:id="rId9"/>
    <p:sldId id="274" r:id="rId10"/>
    <p:sldId id="275" r:id="rId11"/>
    <p:sldId id="276" r:id="rId12"/>
    <p:sldId id="280" r:id="rId13"/>
    <p:sldId id="281" r:id="rId14"/>
    <p:sldId id="282" r:id="rId15"/>
    <p:sldId id="283" r:id="rId16"/>
    <p:sldId id="284" r:id="rId17"/>
    <p:sldId id="288" r:id="rId18"/>
    <p:sldId id="279" r:id="rId19"/>
    <p:sldId id="285" r:id="rId20"/>
    <p:sldId id="291" r:id="rId21"/>
    <p:sldId id="293" r:id="rId22"/>
    <p:sldId id="295" r:id="rId23"/>
    <p:sldId id="297" r:id="rId24"/>
    <p:sldId id="299" r:id="rId25"/>
    <p:sldId id="302" r:id="rId26"/>
    <p:sldId id="292" r:id="rId27"/>
    <p:sldId id="294" r:id="rId28"/>
    <p:sldId id="296" r:id="rId29"/>
    <p:sldId id="298" r:id="rId30"/>
    <p:sldId id="300" r:id="rId31"/>
    <p:sldId id="303" r:id="rId32"/>
    <p:sldId id="277" r:id="rId33"/>
    <p:sldId id="290" r:id="rId34"/>
    <p:sldId id="301" r:id="rId3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  <a:srgbClr val="F86310"/>
    <a:srgbClr val="95443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0"/>
    <p:restoredTop sz="94600"/>
  </p:normalViewPr>
  <p:slideViewPr>
    <p:cSldViewPr snapToGrid="0">
      <p:cViewPr>
        <p:scale>
          <a:sx n="80" d="100"/>
          <a:sy n="80" d="100"/>
        </p:scale>
        <p:origin x="-864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5DBC9FD-94EE-498F-9F7B-C5DA0AB8D9F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image" Target="../media/image2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4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E0B2C405-50D5-4295-9004-F3D6773959F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4268AB-C9E9-4400-9685-0FA91119F6F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EBF6CE-35F4-40AF-8A38-C599DA4CCAE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4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455613" y="2130425"/>
            <a:ext cx="7313612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55613" y="3886200"/>
            <a:ext cx="7313612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D556187-9F8D-47D6-A187-DEA7F35AE0E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CE43E6-C305-4B13-A40C-335FD387FE6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12FE10-A7E5-49FF-B9F2-844D952638A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5613" y="1600200"/>
            <a:ext cx="40370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8C5E2E-48C8-453C-AD0F-2535E43AE21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ECD561-95CD-4AC8-8EB5-CC5260F1056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E49E27-5658-45C1-B7F3-7519D460A46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84D54C-8343-4EA2-B88C-DD225BC2329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799AD2-3F7C-49D7-8730-C4B9039B5E8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25188B-81E9-421E-9D04-63B5B160CEE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65E187-4A4E-4E43-BAEF-8FC4BD4A384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1044F5-A7AA-48FA-A515-4BB4B4C5793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4638"/>
            <a:ext cx="6018212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45CD7E-DCCE-4892-B8B5-580F56970FE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43F4AC-A220-4BE2-9F16-727781E6F7C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24F9A0-3D97-4AC7-AF7F-A21A5CA27BE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9B8D1C-FCB8-468C-9FB9-2939557CE9D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79FD41-4272-48F8-AD3B-23F99A9403F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45A0DB-3F55-4E0E-930F-E4606140A37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8329A1-37BE-4B97-AA82-E4C9BE2910D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565F3C-FAAA-4C84-8A18-1F232F4875D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5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1207731-0C2A-4D91-B091-34CE4B34547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5613" y="274638"/>
            <a:ext cx="8226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5613" y="1600200"/>
            <a:ext cx="82264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2867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B821118-216D-462A-8EA9-0DACDA06F4E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thescoopnewspaper.com/sites/default/files/Faith/HouseholdHints/cucumber.jpg" TargetMode="External"/><Relationship Id="rId13" Type="http://schemas.openxmlformats.org/officeDocument/2006/relationships/hyperlink" Target="http://a963.acimages.myspacecdn.com/images01/39/l_1c29dc94c18e7dfff3512baceac06cf2.jpg" TargetMode="External"/><Relationship Id="rId3" Type="http://schemas.openxmlformats.org/officeDocument/2006/relationships/hyperlink" Target="http://img-eburg.fotki.yandex.ru/get/4001/apollinariya-170583.1b/0_33b49_56a647a0_XL" TargetMode="External"/><Relationship Id="rId7" Type="http://schemas.openxmlformats.org/officeDocument/2006/relationships/hyperlink" Target="http://www.squidgonegreen.com/wp-content/uploads/2010/06/1184089_71817633.jpg" TargetMode="External"/><Relationship Id="rId12" Type="http://schemas.openxmlformats.org/officeDocument/2006/relationships/hyperlink" Target="http://aandhowareyou.files.wordpress.com/2011/01/orange.jpg" TargetMode="External"/><Relationship Id="rId2" Type="http://schemas.openxmlformats.org/officeDocument/2006/relationships/hyperlink" Target="http://s61.radikal.ru/i174/0903/df/0dcd70ea581e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exchange3d.com/images/uploads/aff2892/Tomato/1.JPG" TargetMode="External"/><Relationship Id="rId11" Type="http://schemas.openxmlformats.org/officeDocument/2006/relationships/hyperlink" Target="http://s2.hubimg.com/u/1552941_f520.jpg" TargetMode="External"/><Relationship Id="rId5" Type="http://schemas.openxmlformats.org/officeDocument/2006/relationships/hyperlink" Target="http://excellentpix.com/files/funzug/imgs/informative/useful_handy_info_07.jpg" TargetMode="External"/><Relationship Id="rId15" Type="http://schemas.openxmlformats.org/officeDocument/2006/relationships/hyperlink" Target="http://alphamega.com.cy/sites/all/files/imagecache/content_image/sites/all/files/uploads/iStock_000004601451Small.jpg" TargetMode="External"/><Relationship Id="rId10" Type="http://schemas.openxmlformats.org/officeDocument/2006/relationships/hyperlink" Target="http://www.thefruitwagon.com/Graphics/Plum.gif" TargetMode="External"/><Relationship Id="rId4" Type="http://schemas.openxmlformats.org/officeDocument/2006/relationships/hyperlink" Target="http://image3.examiner.com/images/blog/wysiwyg/image/lemon(9).jpg" TargetMode="External"/><Relationship Id="rId9" Type="http://schemas.openxmlformats.org/officeDocument/2006/relationships/hyperlink" Target="http://farmfolly.com/wp-content/uploads/2009/08/cucumbers.JPG" TargetMode="External"/><Relationship Id="rId14" Type="http://schemas.openxmlformats.org/officeDocument/2006/relationships/hyperlink" Target="http://www.featurepics.com/FI/Thumb300/20090708/Pineapple-Water-Splashes-White-1241497.jpg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s61.radikal.ru/i174/0903/df/0dcd70ea581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68659" y="2130425"/>
            <a:ext cx="4800600" cy="1470025"/>
          </a:xfrm>
        </p:spPr>
        <p:txBody>
          <a:bodyPr/>
          <a:lstStyle/>
          <a:p>
            <a:pPr algn="ctr"/>
            <a:r>
              <a:rPr lang="en-US" sz="6000" b="1" dirty="0" smtClean="0">
                <a:solidFill>
                  <a:srgbClr val="C00000"/>
                </a:solidFill>
                <a:latin typeface="Comic Sans MS" pitchFamily="66" charset="0"/>
              </a:rPr>
              <a:t>Rainbow</a:t>
            </a:r>
            <a:endParaRPr lang="ru-RU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29220" y="3599597"/>
            <a:ext cx="4114800" cy="1752600"/>
          </a:xfrm>
        </p:spPr>
        <p:txBody>
          <a:bodyPr/>
          <a:lstStyle/>
          <a:p>
            <a:pPr algn="ctr"/>
            <a:r>
              <a:rPr lang="en-US" b="1" dirty="0" err="1" smtClean="0">
                <a:solidFill>
                  <a:srgbClr val="C00000"/>
                </a:solidFill>
                <a:latin typeface="Comic Sans MS" pitchFamily="66" charset="0"/>
              </a:rPr>
              <a:t>Shupegina</a:t>
            </a:r>
            <a:r>
              <a:rPr lang="en-US" b="1" dirty="0" smtClean="0">
                <a:solidFill>
                  <a:srgbClr val="C00000"/>
                </a:solidFill>
                <a:latin typeface="Comic Sans MS" pitchFamily="66" charset="0"/>
              </a:rPr>
              <a:t>  N.V.</a:t>
            </a:r>
          </a:p>
          <a:p>
            <a:pPr algn="ctr"/>
            <a:r>
              <a:rPr lang="en-US" b="1" dirty="0" smtClean="0">
                <a:solidFill>
                  <a:srgbClr val="C00000"/>
                </a:solidFill>
                <a:latin typeface="Comic Sans MS" pitchFamily="66" charset="0"/>
              </a:rPr>
              <a:t>School </a:t>
            </a:r>
            <a:r>
              <a:rPr lang="ru-RU" b="1" dirty="0" smtClean="0">
                <a:solidFill>
                  <a:srgbClr val="C00000"/>
                </a:solidFill>
                <a:latin typeface="Comic Sans MS" pitchFamily="66" charset="0"/>
              </a:rPr>
              <a:t>№</a:t>
            </a:r>
            <a:r>
              <a:rPr lang="en-US" b="1" dirty="0" smtClean="0">
                <a:solidFill>
                  <a:srgbClr val="C00000"/>
                </a:solidFill>
                <a:latin typeface="Comic Sans MS" pitchFamily="66" charset="0"/>
              </a:rPr>
              <a:t> 5</a:t>
            </a:r>
          </a:p>
          <a:p>
            <a:pPr algn="ctr"/>
            <a:r>
              <a:rPr lang="en-US" b="1" dirty="0" smtClean="0">
                <a:solidFill>
                  <a:srgbClr val="C00000"/>
                </a:solidFill>
                <a:latin typeface="Comic Sans MS" pitchFamily="66" charset="0"/>
              </a:rPr>
              <a:t>Berezniki</a:t>
            </a:r>
          </a:p>
          <a:p>
            <a:pPr algn="ctr"/>
            <a:r>
              <a:rPr lang="en-US" b="1" dirty="0" err="1" smtClean="0">
                <a:solidFill>
                  <a:srgbClr val="C00000"/>
                </a:solidFill>
                <a:latin typeface="Comic Sans MS" pitchFamily="66" charset="0"/>
              </a:rPr>
              <a:t>Permski</a:t>
            </a:r>
            <a:r>
              <a:rPr lang="en-US" b="1" dirty="0" smtClean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Comic Sans MS" pitchFamily="66" charset="0"/>
              </a:rPr>
              <a:t>krai</a:t>
            </a:r>
            <a:endParaRPr lang="en-US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algn="ctr"/>
            <a:r>
              <a:rPr lang="en-US" b="1" dirty="0" smtClean="0">
                <a:solidFill>
                  <a:srgbClr val="C00000"/>
                </a:solidFill>
                <a:latin typeface="Arbat-Bold" pitchFamily="2" charset="0"/>
              </a:rPr>
              <a:t>2011</a:t>
            </a:r>
            <a:endParaRPr lang="ru-RU" b="1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000" b="1" dirty="0" smtClean="0">
                <a:solidFill>
                  <a:srgbClr val="7030A0"/>
                </a:solidFill>
                <a:latin typeface="Comic Sans MS" pitchFamily="66" charset="0"/>
              </a:rPr>
              <a:t>purple</a:t>
            </a:r>
            <a:endParaRPr lang="ru-RU" sz="60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4" name="Солнце 3"/>
          <p:cNvSpPr/>
          <p:nvPr/>
        </p:nvSpPr>
        <p:spPr>
          <a:xfrm>
            <a:off x="2557026" y="1617897"/>
            <a:ext cx="5645426" cy="4611757"/>
          </a:xfrm>
          <a:prstGeom prst="sun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0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Comic Sans MS" pitchFamily="66" charset="0"/>
              </a:rPr>
              <a:t>white</a:t>
            </a:r>
            <a:endParaRPr lang="ru-RU" sz="6000" b="1" dirty="0">
              <a:solidFill>
                <a:schemeClr val="accent5">
                  <a:lumMod val="20000"/>
                  <a:lumOff val="8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Солнце 2"/>
          <p:cNvSpPr/>
          <p:nvPr/>
        </p:nvSpPr>
        <p:spPr>
          <a:xfrm>
            <a:off x="2650435" y="1537251"/>
            <a:ext cx="5645426" cy="4611757"/>
          </a:xfrm>
          <a:prstGeom prst="sun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000" b="1" dirty="0" smtClean="0">
                <a:latin typeface="Comic Sans MS" pitchFamily="66" charset="0"/>
              </a:rPr>
              <a:t>black</a:t>
            </a:r>
            <a:endParaRPr lang="ru-RU" sz="6000" b="1" dirty="0">
              <a:latin typeface="Comic Sans MS" pitchFamily="66" charset="0"/>
            </a:endParaRPr>
          </a:p>
        </p:txBody>
      </p:sp>
      <p:sp>
        <p:nvSpPr>
          <p:cNvPr id="3" name="Солнце 2"/>
          <p:cNvSpPr/>
          <p:nvPr/>
        </p:nvSpPr>
        <p:spPr>
          <a:xfrm>
            <a:off x="2732322" y="1564548"/>
            <a:ext cx="5645426" cy="4611757"/>
          </a:xfrm>
          <a:prstGeom prst="sun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400" b="1" dirty="0" smtClean="0">
                <a:solidFill>
                  <a:schemeClr val="tx2">
                    <a:lumMod val="50000"/>
                    <a:lumOff val="50000"/>
                  </a:schemeClr>
                </a:solidFill>
                <a:latin typeface="Comic Sans MS" pitchFamily="66" charset="0"/>
              </a:rPr>
              <a:t>grey</a:t>
            </a:r>
            <a:endParaRPr lang="ru-RU" sz="5400" b="1" dirty="0">
              <a:solidFill>
                <a:schemeClr val="tx2">
                  <a:lumMod val="50000"/>
                  <a:lumOff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Солнце 2"/>
          <p:cNvSpPr/>
          <p:nvPr/>
        </p:nvSpPr>
        <p:spPr>
          <a:xfrm>
            <a:off x="2650435" y="1537251"/>
            <a:ext cx="5645426" cy="4611757"/>
          </a:xfrm>
          <a:prstGeom prst="sun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000" b="1" dirty="0" smtClean="0">
                <a:solidFill>
                  <a:srgbClr val="95443B"/>
                </a:solidFill>
                <a:latin typeface="Comic Sans MS" pitchFamily="66" charset="0"/>
              </a:rPr>
              <a:t>brown</a:t>
            </a:r>
            <a:endParaRPr lang="ru-RU" sz="6000" b="1" dirty="0">
              <a:solidFill>
                <a:srgbClr val="95443B"/>
              </a:solidFill>
              <a:latin typeface="Comic Sans MS" pitchFamily="66" charset="0"/>
            </a:endParaRPr>
          </a:p>
        </p:txBody>
      </p:sp>
      <p:sp>
        <p:nvSpPr>
          <p:cNvPr id="3" name="Солнце 2"/>
          <p:cNvSpPr/>
          <p:nvPr/>
        </p:nvSpPr>
        <p:spPr>
          <a:xfrm>
            <a:off x="2650435" y="1537251"/>
            <a:ext cx="5645426" cy="4611757"/>
          </a:xfrm>
          <a:prstGeom prst="sun">
            <a:avLst/>
          </a:prstGeom>
          <a:solidFill>
            <a:srgbClr val="95443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1125" y="274638"/>
            <a:ext cx="6316662" cy="1143000"/>
          </a:xfrm>
        </p:spPr>
        <p:txBody>
          <a:bodyPr/>
          <a:lstStyle/>
          <a:p>
            <a:pPr algn="ctr"/>
            <a:r>
              <a:rPr lang="en-US" sz="6000" b="1" dirty="0" smtClean="0">
                <a:solidFill>
                  <a:srgbClr val="6600CC"/>
                </a:solidFill>
                <a:latin typeface="Comic Sans MS" pitchFamily="66" charset="0"/>
              </a:rPr>
              <a:t>Read and match</a:t>
            </a:r>
            <a:endParaRPr lang="ru-RU" sz="6000" b="1" dirty="0">
              <a:solidFill>
                <a:srgbClr val="6600CC"/>
              </a:solidFill>
              <a:latin typeface="Comic Sans MS" pitchFamily="66" charset="0"/>
            </a:endParaRPr>
          </a:p>
        </p:txBody>
      </p:sp>
      <p:pic>
        <p:nvPicPr>
          <p:cNvPr id="90114" name="Picture 2" descr="C:\Users\Наталья\AppData\Local\Microsoft\Windows\Temporary Internet Files\Content.IE5\8GSJREAX\MC900412392[1].wm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16174" y="2488193"/>
            <a:ext cx="5184487" cy="4220011"/>
          </a:xfrm>
          <a:prstGeom prst="rect">
            <a:avLst/>
          </a:prstGeom>
          <a:noFill/>
        </p:spPr>
      </p:pic>
      <p:sp>
        <p:nvSpPr>
          <p:cNvPr id="15" name="Дуга 14"/>
          <p:cNvSpPr/>
          <p:nvPr/>
        </p:nvSpPr>
        <p:spPr>
          <a:xfrm>
            <a:off x="5552661" y="2936020"/>
            <a:ext cx="45719" cy="45719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Улыбающееся лицо 26"/>
          <p:cNvSpPr/>
          <p:nvPr/>
        </p:nvSpPr>
        <p:spPr>
          <a:xfrm>
            <a:off x="185529" y="1577008"/>
            <a:ext cx="808383" cy="755373"/>
          </a:xfrm>
          <a:prstGeom prst="smileyFac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Улыбающееся лицо 27"/>
          <p:cNvSpPr/>
          <p:nvPr/>
        </p:nvSpPr>
        <p:spPr>
          <a:xfrm>
            <a:off x="205408" y="2471530"/>
            <a:ext cx="808383" cy="755373"/>
          </a:xfrm>
          <a:prstGeom prst="smileyFac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Улыбающееся лицо 28"/>
          <p:cNvSpPr/>
          <p:nvPr/>
        </p:nvSpPr>
        <p:spPr>
          <a:xfrm>
            <a:off x="185529" y="3326296"/>
            <a:ext cx="808383" cy="755373"/>
          </a:xfrm>
          <a:prstGeom prst="smileyFac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Улыбающееся лицо 29"/>
          <p:cNvSpPr/>
          <p:nvPr/>
        </p:nvSpPr>
        <p:spPr>
          <a:xfrm>
            <a:off x="178902" y="4194313"/>
            <a:ext cx="808383" cy="755373"/>
          </a:xfrm>
          <a:prstGeom prst="smileyFac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Улыбающееся лицо 30"/>
          <p:cNvSpPr/>
          <p:nvPr/>
        </p:nvSpPr>
        <p:spPr>
          <a:xfrm>
            <a:off x="185529" y="5035826"/>
            <a:ext cx="808383" cy="755373"/>
          </a:xfrm>
          <a:prstGeom prst="smileyFac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Улыбающееся лицо 31"/>
          <p:cNvSpPr/>
          <p:nvPr/>
        </p:nvSpPr>
        <p:spPr>
          <a:xfrm>
            <a:off x="192155" y="5943600"/>
            <a:ext cx="808383" cy="755373"/>
          </a:xfrm>
          <a:prstGeom prst="smileyFac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1020417" y="1736036"/>
            <a:ext cx="2822713" cy="410817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6600CC"/>
                </a:solidFill>
                <a:latin typeface="Comic Sans MS" pitchFamily="66" charset="0"/>
              </a:rPr>
              <a:t>red</a:t>
            </a:r>
            <a:endParaRPr lang="ru-RU" sz="2800" b="1" dirty="0">
              <a:solidFill>
                <a:srgbClr val="6600CC"/>
              </a:solidFill>
              <a:latin typeface="Comic Sans MS" pitchFamily="66" charset="0"/>
            </a:endParaRPr>
          </a:p>
        </p:txBody>
      </p:sp>
      <p:sp>
        <p:nvSpPr>
          <p:cNvPr id="34" name="Овал 33"/>
          <p:cNvSpPr/>
          <p:nvPr/>
        </p:nvSpPr>
        <p:spPr>
          <a:xfrm>
            <a:off x="1027043" y="2736575"/>
            <a:ext cx="2822713" cy="410817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6600CC"/>
                </a:solidFill>
                <a:latin typeface="Comic Sans MS" pitchFamily="66" charset="0"/>
              </a:rPr>
              <a:t>d</a:t>
            </a:r>
            <a:r>
              <a:rPr lang="en-US" sz="2800" b="1" dirty="0" smtClean="0">
                <a:solidFill>
                  <a:srgbClr val="6600CC"/>
                </a:solidFill>
                <a:latin typeface="Comic Sans MS" pitchFamily="66" charset="0"/>
              </a:rPr>
              <a:t>ark blue</a:t>
            </a:r>
            <a:endParaRPr lang="ru-RU" sz="2800" b="1" dirty="0">
              <a:solidFill>
                <a:srgbClr val="6600CC"/>
              </a:solidFill>
              <a:latin typeface="Comic Sans MS" pitchFamily="66" charset="0"/>
            </a:endParaRPr>
          </a:p>
        </p:txBody>
      </p:sp>
      <p:sp>
        <p:nvSpPr>
          <p:cNvPr id="35" name="Овал 34"/>
          <p:cNvSpPr/>
          <p:nvPr/>
        </p:nvSpPr>
        <p:spPr>
          <a:xfrm>
            <a:off x="1007164" y="3631098"/>
            <a:ext cx="2822713" cy="410817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6600CC"/>
                </a:solidFill>
                <a:latin typeface="Comic Sans MS" pitchFamily="66" charset="0"/>
              </a:rPr>
              <a:t>yellow</a:t>
            </a:r>
            <a:endParaRPr lang="ru-RU" sz="2800" b="1" dirty="0">
              <a:solidFill>
                <a:srgbClr val="6600CC"/>
              </a:solidFill>
              <a:latin typeface="Comic Sans MS" pitchFamily="66" charset="0"/>
            </a:endParaRPr>
          </a:p>
        </p:txBody>
      </p:sp>
      <p:sp>
        <p:nvSpPr>
          <p:cNvPr id="36" name="Овал 35"/>
          <p:cNvSpPr/>
          <p:nvPr/>
        </p:nvSpPr>
        <p:spPr>
          <a:xfrm>
            <a:off x="1013791" y="4512366"/>
            <a:ext cx="2822713" cy="410817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6600CC"/>
                </a:solidFill>
                <a:latin typeface="Comic Sans MS" pitchFamily="66" charset="0"/>
              </a:rPr>
              <a:t>white</a:t>
            </a:r>
            <a:endParaRPr lang="ru-RU" sz="2800" b="1" dirty="0">
              <a:solidFill>
                <a:srgbClr val="6600CC"/>
              </a:solidFill>
              <a:latin typeface="Comic Sans MS" pitchFamily="66" charset="0"/>
            </a:endParaRPr>
          </a:p>
        </p:txBody>
      </p:sp>
      <p:sp>
        <p:nvSpPr>
          <p:cNvPr id="37" name="Овал 36"/>
          <p:cNvSpPr/>
          <p:nvPr/>
        </p:nvSpPr>
        <p:spPr>
          <a:xfrm>
            <a:off x="1245704" y="5327375"/>
            <a:ext cx="2822713" cy="410817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6600CC"/>
                </a:solidFill>
                <a:latin typeface="Comic Sans MS" pitchFamily="66" charset="0"/>
              </a:rPr>
              <a:t>green</a:t>
            </a:r>
            <a:endParaRPr lang="ru-RU" sz="2800" b="1" dirty="0">
              <a:solidFill>
                <a:srgbClr val="6600CC"/>
              </a:solidFill>
              <a:latin typeface="Comic Sans MS" pitchFamily="66" charset="0"/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1225826" y="6089375"/>
            <a:ext cx="2822713" cy="410817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6600CC"/>
                </a:solidFill>
                <a:latin typeface="Comic Sans MS" pitchFamily="66" charset="0"/>
              </a:rPr>
              <a:t>l</a:t>
            </a:r>
            <a:r>
              <a:rPr lang="en-US" sz="2800" b="1" dirty="0" smtClean="0">
                <a:solidFill>
                  <a:srgbClr val="6600CC"/>
                </a:solidFill>
                <a:latin typeface="Comic Sans MS" pitchFamily="66" charset="0"/>
              </a:rPr>
              <a:t>ight blue</a:t>
            </a:r>
            <a:endParaRPr lang="ru-RU" sz="2800" b="1" dirty="0">
              <a:solidFill>
                <a:srgbClr val="6600CC"/>
              </a:solidFill>
              <a:latin typeface="Comic Sans MS" pitchFamily="66" charset="0"/>
            </a:endParaRPr>
          </a:p>
        </p:txBody>
      </p:sp>
      <p:sp>
        <p:nvSpPr>
          <p:cNvPr id="39" name="Полилиния 38"/>
          <p:cNvSpPr/>
          <p:nvPr/>
        </p:nvSpPr>
        <p:spPr>
          <a:xfrm>
            <a:off x="3769726" y="1898535"/>
            <a:ext cx="784605" cy="3455343"/>
          </a:xfrm>
          <a:custGeom>
            <a:avLst/>
            <a:gdLst>
              <a:gd name="connsiteX0" fmla="*/ 709509 w 784605"/>
              <a:gd name="connsiteY0" fmla="*/ 3455343 h 3455343"/>
              <a:gd name="connsiteX1" fmla="*/ 749265 w 784605"/>
              <a:gd name="connsiteY1" fmla="*/ 3442091 h 3455343"/>
              <a:gd name="connsiteX2" fmla="*/ 749265 w 784605"/>
              <a:gd name="connsiteY2" fmla="*/ 3362578 h 3455343"/>
              <a:gd name="connsiteX3" fmla="*/ 709509 w 784605"/>
              <a:gd name="connsiteY3" fmla="*/ 3349326 h 3455343"/>
              <a:gd name="connsiteX4" fmla="*/ 683004 w 784605"/>
              <a:gd name="connsiteY4" fmla="*/ 3322822 h 3455343"/>
              <a:gd name="connsiteX5" fmla="*/ 590239 w 784605"/>
              <a:gd name="connsiteY5" fmla="*/ 3216804 h 3455343"/>
              <a:gd name="connsiteX6" fmla="*/ 510726 w 784605"/>
              <a:gd name="connsiteY6" fmla="*/ 3137291 h 3455343"/>
              <a:gd name="connsiteX7" fmla="*/ 417961 w 784605"/>
              <a:gd name="connsiteY7" fmla="*/ 3031274 h 3455343"/>
              <a:gd name="connsiteX8" fmla="*/ 404709 w 784605"/>
              <a:gd name="connsiteY8" fmla="*/ 2978265 h 3455343"/>
              <a:gd name="connsiteX9" fmla="*/ 378204 w 784605"/>
              <a:gd name="connsiteY9" fmla="*/ 2951761 h 3455343"/>
              <a:gd name="connsiteX10" fmla="*/ 364952 w 784605"/>
              <a:gd name="connsiteY10" fmla="*/ 2898752 h 3455343"/>
              <a:gd name="connsiteX11" fmla="*/ 338448 w 784605"/>
              <a:gd name="connsiteY11" fmla="*/ 2845743 h 3455343"/>
              <a:gd name="connsiteX12" fmla="*/ 325196 w 784605"/>
              <a:gd name="connsiteY12" fmla="*/ 2779482 h 3455343"/>
              <a:gd name="connsiteX13" fmla="*/ 285439 w 784605"/>
              <a:gd name="connsiteY13" fmla="*/ 2660213 h 3455343"/>
              <a:gd name="connsiteX14" fmla="*/ 298691 w 784605"/>
              <a:gd name="connsiteY14" fmla="*/ 2143378 h 3455343"/>
              <a:gd name="connsiteX15" fmla="*/ 311944 w 784605"/>
              <a:gd name="connsiteY15" fmla="*/ 2050613 h 3455343"/>
              <a:gd name="connsiteX16" fmla="*/ 298691 w 784605"/>
              <a:gd name="connsiteY16" fmla="*/ 1706056 h 3455343"/>
              <a:gd name="connsiteX17" fmla="*/ 258935 w 784605"/>
              <a:gd name="connsiteY17" fmla="*/ 1586787 h 3455343"/>
              <a:gd name="connsiteX18" fmla="*/ 166170 w 784605"/>
              <a:gd name="connsiteY18" fmla="*/ 1507274 h 3455343"/>
              <a:gd name="connsiteX19" fmla="*/ 99909 w 784605"/>
              <a:gd name="connsiteY19" fmla="*/ 1441013 h 3455343"/>
              <a:gd name="connsiteX20" fmla="*/ 73404 w 784605"/>
              <a:gd name="connsiteY20" fmla="*/ 1401256 h 3455343"/>
              <a:gd name="connsiteX21" fmla="*/ 33648 w 784605"/>
              <a:gd name="connsiteY21" fmla="*/ 1348248 h 3455343"/>
              <a:gd name="connsiteX22" fmla="*/ 7144 w 784605"/>
              <a:gd name="connsiteY22" fmla="*/ 1242230 h 3455343"/>
              <a:gd name="connsiteX23" fmla="*/ 20396 w 784605"/>
              <a:gd name="connsiteY23" fmla="*/ 1175969 h 3455343"/>
              <a:gd name="connsiteX24" fmla="*/ 60152 w 784605"/>
              <a:gd name="connsiteY24" fmla="*/ 1162717 h 3455343"/>
              <a:gd name="connsiteX25" fmla="*/ 417961 w 784605"/>
              <a:gd name="connsiteY25" fmla="*/ 1136213 h 3455343"/>
              <a:gd name="connsiteX26" fmla="*/ 470970 w 784605"/>
              <a:gd name="connsiteY26" fmla="*/ 1043448 h 3455343"/>
              <a:gd name="connsiteX27" fmla="*/ 457717 w 784605"/>
              <a:gd name="connsiteY27" fmla="*/ 592874 h 3455343"/>
              <a:gd name="connsiteX28" fmla="*/ 444465 w 784605"/>
              <a:gd name="connsiteY28" fmla="*/ 553117 h 3455343"/>
              <a:gd name="connsiteX29" fmla="*/ 431213 w 784605"/>
              <a:gd name="connsiteY29" fmla="*/ 486856 h 3455343"/>
              <a:gd name="connsiteX30" fmla="*/ 404709 w 784605"/>
              <a:gd name="connsiteY30" fmla="*/ 433848 h 3455343"/>
              <a:gd name="connsiteX31" fmla="*/ 378204 w 784605"/>
              <a:gd name="connsiteY31" fmla="*/ 367587 h 3455343"/>
              <a:gd name="connsiteX32" fmla="*/ 364952 w 784605"/>
              <a:gd name="connsiteY32" fmla="*/ 327830 h 3455343"/>
              <a:gd name="connsiteX33" fmla="*/ 351700 w 784605"/>
              <a:gd name="connsiteY33" fmla="*/ 248317 h 3455343"/>
              <a:gd name="connsiteX34" fmla="*/ 298691 w 784605"/>
              <a:gd name="connsiteY34" fmla="*/ 182056 h 3455343"/>
              <a:gd name="connsiteX35" fmla="*/ 258935 w 784605"/>
              <a:gd name="connsiteY35" fmla="*/ 115795 h 3455343"/>
              <a:gd name="connsiteX36" fmla="*/ 192674 w 784605"/>
              <a:gd name="connsiteY36" fmla="*/ 23030 h 3455343"/>
              <a:gd name="connsiteX37" fmla="*/ 60152 w 784605"/>
              <a:gd name="connsiteY37" fmla="*/ 9778 h 3455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784605" h="3455343">
                <a:moveTo>
                  <a:pt x="709509" y="3455343"/>
                </a:moveTo>
                <a:cubicBezTo>
                  <a:pt x="722761" y="3450926"/>
                  <a:pt x="738357" y="3450817"/>
                  <a:pt x="749265" y="3442091"/>
                </a:cubicBezTo>
                <a:cubicBezTo>
                  <a:pt x="784605" y="3413819"/>
                  <a:pt x="784605" y="3390850"/>
                  <a:pt x="749265" y="3362578"/>
                </a:cubicBezTo>
                <a:cubicBezTo>
                  <a:pt x="738357" y="3353852"/>
                  <a:pt x="722761" y="3353743"/>
                  <a:pt x="709509" y="3349326"/>
                </a:cubicBezTo>
                <a:cubicBezTo>
                  <a:pt x="700674" y="3340491"/>
                  <a:pt x="690809" y="3332578"/>
                  <a:pt x="683004" y="3322822"/>
                </a:cubicBezTo>
                <a:cubicBezTo>
                  <a:pt x="642975" y="3272785"/>
                  <a:pt x="660309" y="3263517"/>
                  <a:pt x="590239" y="3216804"/>
                </a:cubicBezTo>
                <a:cubicBezTo>
                  <a:pt x="515942" y="3167273"/>
                  <a:pt x="582454" y="3217985"/>
                  <a:pt x="510726" y="3137291"/>
                </a:cubicBezTo>
                <a:cubicBezTo>
                  <a:pt x="407363" y="3021007"/>
                  <a:pt x="474967" y="3116783"/>
                  <a:pt x="417961" y="3031274"/>
                </a:cubicBezTo>
                <a:cubicBezTo>
                  <a:pt x="413544" y="3013604"/>
                  <a:pt x="412854" y="2994556"/>
                  <a:pt x="404709" y="2978265"/>
                </a:cubicBezTo>
                <a:cubicBezTo>
                  <a:pt x="399121" y="2967090"/>
                  <a:pt x="383792" y="2962936"/>
                  <a:pt x="378204" y="2951761"/>
                </a:cubicBezTo>
                <a:cubicBezTo>
                  <a:pt x="370059" y="2935470"/>
                  <a:pt x="371347" y="2915806"/>
                  <a:pt x="364952" y="2898752"/>
                </a:cubicBezTo>
                <a:cubicBezTo>
                  <a:pt x="358016" y="2880255"/>
                  <a:pt x="347283" y="2863413"/>
                  <a:pt x="338448" y="2845743"/>
                </a:cubicBezTo>
                <a:cubicBezTo>
                  <a:pt x="334031" y="2823656"/>
                  <a:pt x="331384" y="2801140"/>
                  <a:pt x="325196" y="2779482"/>
                </a:cubicBezTo>
                <a:cubicBezTo>
                  <a:pt x="313683" y="2739188"/>
                  <a:pt x="285439" y="2660213"/>
                  <a:pt x="285439" y="2660213"/>
                </a:cubicBezTo>
                <a:cubicBezTo>
                  <a:pt x="289856" y="2487935"/>
                  <a:pt x="291205" y="2315550"/>
                  <a:pt x="298691" y="2143378"/>
                </a:cubicBezTo>
                <a:cubicBezTo>
                  <a:pt x="300048" y="2112172"/>
                  <a:pt x="311944" y="2081849"/>
                  <a:pt x="311944" y="2050613"/>
                </a:cubicBezTo>
                <a:cubicBezTo>
                  <a:pt x="311944" y="1935676"/>
                  <a:pt x="306091" y="1820755"/>
                  <a:pt x="298691" y="1706056"/>
                </a:cubicBezTo>
                <a:cubicBezTo>
                  <a:pt x="296221" y="1667768"/>
                  <a:pt x="282658" y="1618418"/>
                  <a:pt x="258935" y="1586787"/>
                </a:cubicBezTo>
                <a:cubicBezTo>
                  <a:pt x="226799" y="1543940"/>
                  <a:pt x="206236" y="1533985"/>
                  <a:pt x="166170" y="1507274"/>
                </a:cubicBezTo>
                <a:cubicBezTo>
                  <a:pt x="95489" y="1401254"/>
                  <a:pt x="188258" y="1529362"/>
                  <a:pt x="99909" y="1441013"/>
                </a:cubicBezTo>
                <a:cubicBezTo>
                  <a:pt x="88647" y="1429751"/>
                  <a:pt x="82662" y="1414217"/>
                  <a:pt x="73404" y="1401256"/>
                </a:cubicBezTo>
                <a:cubicBezTo>
                  <a:pt x="60566" y="1383283"/>
                  <a:pt x="46900" y="1365917"/>
                  <a:pt x="33648" y="1348248"/>
                </a:cubicBezTo>
                <a:cubicBezTo>
                  <a:pt x="24813" y="1312909"/>
                  <a:pt x="0" y="1277950"/>
                  <a:pt x="7144" y="1242230"/>
                </a:cubicBezTo>
                <a:cubicBezTo>
                  <a:pt x="11561" y="1220143"/>
                  <a:pt x="7902" y="1194711"/>
                  <a:pt x="20396" y="1175969"/>
                </a:cubicBezTo>
                <a:cubicBezTo>
                  <a:pt x="28144" y="1164346"/>
                  <a:pt x="46252" y="1164107"/>
                  <a:pt x="60152" y="1162717"/>
                </a:cubicBezTo>
                <a:cubicBezTo>
                  <a:pt x="179155" y="1150817"/>
                  <a:pt x="298691" y="1145048"/>
                  <a:pt x="417961" y="1136213"/>
                </a:cubicBezTo>
                <a:cubicBezTo>
                  <a:pt x="464878" y="1104934"/>
                  <a:pt x="470970" y="1114407"/>
                  <a:pt x="470970" y="1043448"/>
                </a:cubicBezTo>
                <a:cubicBezTo>
                  <a:pt x="470970" y="893192"/>
                  <a:pt x="465827" y="742911"/>
                  <a:pt x="457717" y="592874"/>
                </a:cubicBezTo>
                <a:cubicBezTo>
                  <a:pt x="456963" y="578925"/>
                  <a:pt x="447853" y="566669"/>
                  <a:pt x="444465" y="553117"/>
                </a:cubicBezTo>
                <a:cubicBezTo>
                  <a:pt x="439002" y="531265"/>
                  <a:pt x="438336" y="508225"/>
                  <a:pt x="431213" y="486856"/>
                </a:cubicBezTo>
                <a:cubicBezTo>
                  <a:pt x="424966" y="468115"/>
                  <a:pt x="412732" y="451900"/>
                  <a:pt x="404709" y="433848"/>
                </a:cubicBezTo>
                <a:cubicBezTo>
                  <a:pt x="395047" y="412110"/>
                  <a:pt x="386557" y="389861"/>
                  <a:pt x="378204" y="367587"/>
                </a:cubicBezTo>
                <a:cubicBezTo>
                  <a:pt x="373299" y="354507"/>
                  <a:pt x="367982" y="341467"/>
                  <a:pt x="364952" y="327830"/>
                </a:cubicBezTo>
                <a:cubicBezTo>
                  <a:pt x="359123" y="301600"/>
                  <a:pt x="360197" y="273808"/>
                  <a:pt x="351700" y="248317"/>
                </a:cubicBezTo>
                <a:cubicBezTo>
                  <a:pt x="343341" y="223241"/>
                  <a:pt x="316786" y="200151"/>
                  <a:pt x="298691" y="182056"/>
                </a:cubicBezTo>
                <a:cubicBezTo>
                  <a:pt x="267930" y="89773"/>
                  <a:pt x="307443" y="188558"/>
                  <a:pt x="258935" y="115795"/>
                </a:cubicBezTo>
                <a:cubicBezTo>
                  <a:pt x="225771" y="66049"/>
                  <a:pt x="244766" y="57758"/>
                  <a:pt x="192674" y="23030"/>
                </a:cubicBezTo>
                <a:cubicBezTo>
                  <a:pt x="158129" y="0"/>
                  <a:pt x="90415" y="9778"/>
                  <a:pt x="60152" y="9778"/>
                </a:cubicBezTo>
              </a:path>
            </a:pathLst>
          </a:cu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/>
          <p:cNvSpPr/>
          <p:nvPr/>
        </p:nvSpPr>
        <p:spPr>
          <a:xfrm>
            <a:off x="3485322" y="3101009"/>
            <a:ext cx="1485926" cy="1033669"/>
          </a:xfrm>
          <a:custGeom>
            <a:avLst/>
            <a:gdLst>
              <a:gd name="connsiteX0" fmla="*/ 1457739 w 1485926"/>
              <a:gd name="connsiteY0" fmla="*/ 1033669 h 1033669"/>
              <a:gd name="connsiteX1" fmla="*/ 1364974 w 1485926"/>
              <a:gd name="connsiteY1" fmla="*/ 901148 h 1033669"/>
              <a:gd name="connsiteX2" fmla="*/ 1272208 w 1485926"/>
              <a:gd name="connsiteY2" fmla="*/ 848139 h 1033669"/>
              <a:gd name="connsiteX3" fmla="*/ 1126435 w 1485926"/>
              <a:gd name="connsiteY3" fmla="*/ 781878 h 1033669"/>
              <a:gd name="connsiteX4" fmla="*/ 1086678 w 1485926"/>
              <a:gd name="connsiteY4" fmla="*/ 728869 h 1033669"/>
              <a:gd name="connsiteX5" fmla="*/ 1046921 w 1485926"/>
              <a:gd name="connsiteY5" fmla="*/ 715617 h 1033669"/>
              <a:gd name="connsiteX6" fmla="*/ 980661 w 1485926"/>
              <a:gd name="connsiteY6" fmla="*/ 675861 h 1033669"/>
              <a:gd name="connsiteX7" fmla="*/ 914400 w 1485926"/>
              <a:gd name="connsiteY7" fmla="*/ 636104 h 1033669"/>
              <a:gd name="connsiteX8" fmla="*/ 834887 w 1485926"/>
              <a:gd name="connsiteY8" fmla="*/ 596348 h 1033669"/>
              <a:gd name="connsiteX9" fmla="*/ 768626 w 1485926"/>
              <a:gd name="connsiteY9" fmla="*/ 556591 h 1033669"/>
              <a:gd name="connsiteX10" fmla="*/ 702365 w 1485926"/>
              <a:gd name="connsiteY10" fmla="*/ 530087 h 1033669"/>
              <a:gd name="connsiteX11" fmla="*/ 662608 w 1485926"/>
              <a:gd name="connsiteY11" fmla="*/ 516834 h 1033669"/>
              <a:gd name="connsiteX12" fmla="*/ 583095 w 1485926"/>
              <a:gd name="connsiteY12" fmla="*/ 477078 h 1033669"/>
              <a:gd name="connsiteX13" fmla="*/ 410817 w 1485926"/>
              <a:gd name="connsiteY13" fmla="*/ 384313 h 1033669"/>
              <a:gd name="connsiteX14" fmla="*/ 331304 w 1485926"/>
              <a:gd name="connsiteY14" fmla="*/ 344556 h 1033669"/>
              <a:gd name="connsiteX15" fmla="*/ 212035 w 1485926"/>
              <a:gd name="connsiteY15" fmla="*/ 225287 h 1033669"/>
              <a:gd name="connsiteX16" fmla="*/ 185530 w 1485926"/>
              <a:gd name="connsiteY16" fmla="*/ 198782 h 1033669"/>
              <a:gd name="connsiteX17" fmla="*/ 145774 w 1485926"/>
              <a:gd name="connsiteY17" fmla="*/ 185530 h 1033669"/>
              <a:gd name="connsiteX18" fmla="*/ 119269 w 1485926"/>
              <a:gd name="connsiteY18" fmla="*/ 145774 h 1033669"/>
              <a:gd name="connsiteX19" fmla="*/ 39756 w 1485926"/>
              <a:gd name="connsiteY19" fmla="*/ 66261 h 1033669"/>
              <a:gd name="connsiteX20" fmla="*/ 0 w 1485926"/>
              <a:gd name="connsiteY20" fmla="*/ 0 h 1033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85926" h="1033669">
                <a:moveTo>
                  <a:pt x="1457739" y="1033669"/>
                </a:moveTo>
                <a:cubicBezTo>
                  <a:pt x="1484525" y="953312"/>
                  <a:pt x="1485926" y="989846"/>
                  <a:pt x="1364974" y="901148"/>
                </a:cubicBezTo>
                <a:cubicBezTo>
                  <a:pt x="1336254" y="880087"/>
                  <a:pt x="1303632" y="864899"/>
                  <a:pt x="1272208" y="848139"/>
                </a:cubicBezTo>
                <a:cubicBezTo>
                  <a:pt x="1173447" y="795466"/>
                  <a:pt x="1196691" y="805297"/>
                  <a:pt x="1126435" y="781878"/>
                </a:cubicBezTo>
                <a:cubicBezTo>
                  <a:pt x="1113183" y="764208"/>
                  <a:pt x="1103646" y="743009"/>
                  <a:pt x="1086678" y="728869"/>
                </a:cubicBezTo>
                <a:cubicBezTo>
                  <a:pt x="1075947" y="719926"/>
                  <a:pt x="1059415" y="721864"/>
                  <a:pt x="1046921" y="715617"/>
                </a:cubicBezTo>
                <a:cubicBezTo>
                  <a:pt x="1023883" y="704098"/>
                  <a:pt x="1001621" y="690832"/>
                  <a:pt x="980661" y="675861"/>
                </a:cubicBezTo>
                <a:cubicBezTo>
                  <a:pt x="916992" y="630383"/>
                  <a:pt x="996515" y="663476"/>
                  <a:pt x="914400" y="636104"/>
                </a:cubicBezTo>
                <a:cubicBezTo>
                  <a:pt x="859377" y="581083"/>
                  <a:pt x="922814" y="635427"/>
                  <a:pt x="834887" y="596348"/>
                </a:cubicBezTo>
                <a:cubicBezTo>
                  <a:pt x="811349" y="585887"/>
                  <a:pt x="791664" y="568110"/>
                  <a:pt x="768626" y="556591"/>
                </a:cubicBezTo>
                <a:cubicBezTo>
                  <a:pt x="747349" y="545953"/>
                  <a:pt x="724639" y="538440"/>
                  <a:pt x="702365" y="530087"/>
                </a:cubicBezTo>
                <a:cubicBezTo>
                  <a:pt x="689285" y="525182"/>
                  <a:pt x="675102" y="523081"/>
                  <a:pt x="662608" y="516834"/>
                </a:cubicBezTo>
                <a:cubicBezTo>
                  <a:pt x="559856" y="465458"/>
                  <a:pt x="683019" y="510385"/>
                  <a:pt x="583095" y="477078"/>
                </a:cubicBezTo>
                <a:cubicBezTo>
                  <a:pt x="448672" y="387462"/>
                  <a:pt x="510181" y="409153"/>
                  <a:pt x="410817" y="384313"/>
                </a:cubicBezTo>
                <a:cubicBezTo>
                  <a:pt x="315592" y="289084"/>
                  <a:pt x="477838" y="442245"/>
                  <a:pt x="331304" y="344556"/>
                </a:cubicBezTo>
                <a:lnTo>
                  <a:pt x="212035" y="225287"/>
                </a:lnTo>
                <a:cubicBezTo>
                  <a:pt x="203200" y="216452"/>
                  <a:pt x="197383" y="202733"/>
                  <a:pt x="185530" y="198782"/>
                </a:cubicBezTo>
                <a:lnTo>
                  <a:pt x="145774" y="185530"/>
                </a:lnTo>
                <a:cubicBezTo>
                  <a:pt x="136939" y="172278"/>
                  <a:pt x="129850" y="157678"/>
                  <a:pt x="119269" y="145774"/>
                </a:cubicBezTo>
                <a:cubicBezTo>
                  <a:pt x="94367" y="117759"/>
                  <a:pt x="39756" y="66261"/>
                  <a:pt x="39756" y="66261"/>
                </a:cubicBezTo>
                <a:cubicBezTo>
                  <a:pt x="22553" y="14651"/>
                  <a:pt x="36382" y="36382"/>
                  <a:pt x="0" y="0"/>
                </a:cubicBezTo>
              </a:path>
            </a:pathLst>
          </a:custGeom>
          <a:ln w="762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олилиния 41"/>
          <p:cNvSpPr/>
          <p:nvPr/>
        </p:nvSpPr>
        <p:spPr>
          <a:xfrm>
            <a:off x="3684104" y="2697556"/>
            <a:ext cx="1630018" cy="1237659"/>
          </a:xfrm>
          <a:custGeom>
            <a:avLst/>
            <a:gdLst>
              <a:gd name="connsiteX0" fmla="*/ 1603513 w 1630018"/>
              <a:gd name="connsiteY0" fmla="*/ 310687 h 1237659"/>
              <a:gd name="connsiteX1" fmla="*/ 1630018 w 1630018"/>
              <a:gd name="connsiteY1" fmla="*/ 270931 h 1237659"/>
              <a:gd name="connsiteX2" fmla="*/ 1577009 w 1630018"/>
              <a:gd name="connsiteY2" fmla="*/ 178166 h 1237659"/>
              <a:gd name="connsiteX3" fmla="*/ 1484244 w 1630018"/>
              <a:gd name="connsiteY3" fmla="*/ 98653 h 1237659"/>
              <a:gd name="connsiteX4" fmla="*/ 1444487 w 1630018"/>
              <a:gd name="connsiteY4" fmla="*/ 85401 h 1237659"/>
              <a:gd name="connsiteX5" fmla="*/ 1325218 w 1630018"/>
              <a:gd name="connsiteY5" fmla="*/ 32392 h 1237659"/>
              <a:gd name="connsiteX6" fmla="*/ 1285461 w 1630018"/>
              <a:gd name="connsiteY6" fmla="*/ 5887 h 1237659"/>
              <a:gd name="connsiteX7" fmla="*/ 954157 w 1630018"/>
              <a:gd name="connsiteY7" fmla="*/ 32392 h 1237659"/>
              <a:gd name="connsiteX8" fmla="*/ 914400 w 1630018"/>
              <a:gd name="connsiteY8" fmla="*/ 58896 h 1237659"/>
              <a:gd name="connsiteX9" fmla="*/ 861392 w 1630018"/>
              <a:gd name="connsiteY9" fmla="*/ 164914 h 1237659"/>
              <a:gd name="connsiteX10" fmla="*/ 848139 w 1630018"/>
              <a:gd name="connsiteY10" fmla="*/ 204670 h 1237659"/>
              <a:gd name="connsiteX11" fmla="*/ 808383 w 1630018"/>
              <a:gd name="connsiteY11" fmla="*/ 231174 h 1237659"/>
              <a:gd name="connsiteX12" fmla="*/ 795131 w 1630018"/>
              <a:gd name="connsiteY12" fmla="*/ 297435 h 1237659"/>
              <a:gd name="connsiteX13" fmla="*/ 742122 w 1630018"/>
              <a:gd name="connsiteY13" fmla="*/ 310687 h 1237659"/>
              <a:gd name="connsiteX14" fmla="*/ 702366 w 1630018"/>
              <a:gd name="connsiteY14" fmla="*/ 323940 h 1237659"/>
              <a:gd name="connsiteX15" fmla="*/ 622853 w 1630018"/>
              <a:gd name="connsiteY15" fmla="*/ 376948 h 1237659"/>
              <a:gd name="connsiteX16" fmla="*/ 490331 w 1630018"/>
              <a:gd name="connsiteY16" fmla="*/ 416705 h 1237659"/>
              <a:gd name="connsiteX17" fmla="*/ 384313 w 1630018"/>
              <a:gd name="connsiteY17" fmla="*/ 429957 h 1237659"/>
              <a:gd name="connsiteX18" fmla="*/ 304800 w 1630018"/>
              <a:gd name="connsiteY18" fmla="*/ 443209 h 1237659"/>
              <a:gd name="connsiteX19" fmla="*/ 278296 w 1630018"/>
              <a:gd name="connsiteY19" fmla="*/ 549227 h 1237659"/>
              <a:gd name="connsiteX20" fmla="*/ 437322 w 1630018"/>
              <a:gd name="connsiteY20" fmla="*/ 615487 h 1237659"/>
              <a:gd name="connsiteX21" fmla="*/ 437322 w 1630018"/>
              <a:gd name="connsiteY21" fmla="*/ 827522 h 1237659"/>
              <a:gd name="connsiteX22" fmla="*/ 424070 w 1630018"/>
              <a:gd name="connsiteY22" fmla="*/ 893783 h 1237659"/>
              <a:gd name="connsiteX23" fmla="*/ 371061 w 1630018"/>
              <a:gd name="connsiteY23" fmla="*/ 960044 h 1237659"/>
              <a:gd name="connsiteX24" fmla="*/ 265044 w 1630018"/>
              <a:gd name="connsiteY24" fmla="*/ 1119070 h 1237659"/>
              <a:gd name="connsiteX25" fmla="*/ 185531 w 1630018"/>
              <a:gd name="connsiteY25" fmla="*/ 1185331 h 1237659"/>
              <a:gd name="connsiteX26" fmla="*/ 159026 w 1630018"/>
              <a:gd name="connsiteY26" fmla="*/ 1211835 h 1237659"/>
              <a:gd name="connsiteX27" fmla="*/ 0 w 1630018"/>
              <a:gd name="connsiteY27" fmla="*/ 1225087 h 1237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630018" h="1237659">
                <a:moveTo>
                  <a:pt x="1603513" y="310687"/>
                </a:moveTo>
                <a:cubicBezTo>
                  <a:pt x="1612348" y="297435"/>
                  <a:pt x="1630018" y="286858"/>
                  <a:pt x="1630018" y="270931"/>
                </a:cubicBezTo>
                <a:cubicBezTo>
                  <a:pt x="1630018" y="258398"/>
                  <a:pt x="1587360" y="190242"/>
                  <a:pt x="1577009" y="178166"/>
                </a:cubicBezTo>
                <a:cubicBezTo>
                  <a:pt x="1552555" y="149637"/>
                  <a:pt x="1519414" y="116238"/>
                  <a:pt x="1484244" y="98653"/>
                </a:cubicBezTo>
                <a:cubicBezTo>
                  <a:pt x="1471750" y="92406"/>
                  <a:pt x="1457252" y="91074"/>
                  <a:pt x="1444487" y="85401"/>
                </a:cubicBezTo>
                <a:cubicBezTo>
                  <a:pt x="1306472" y="24061"/>
                  <a:pt x="1414774" y="62244"/>
                  <a:pt x="1325218" y="32392"/>
                </a:cubicBezTo>
                <a:cubicBezTo>
                  <a:pt x="1311966" y="23557"/>
                  <a:pt x="1301370" y="6645"/>
                  <a:pt x="1285461" y="5887"/>
                </a:cubicBezTo>
                <a:cubicBezTo>
                  <a:pt x="1161842" y="0"/>
                  <a:pt x="1068449" y="16065"/>
                  <a:pt x="954157" y="32392"/>
                </a:cubicBezTo>
                <a:cubicBezTo>
                  <a:pt x="940905" y="41227"/>
                  <a:pt x="922841" y="45390"/>
                  <a:pt x="914400" y="58896"/>
                </a:cubicBezTo>
                <a:cubicBezTo>
                  <a:pt x="812875" y="221334"/>
                  <a:pt x="939434" y="86869"/>
                  <a:pt x="861392" y="164914"/>
                </a:cubicBezTo>
                <a:cubicBezTo>
                  <a:pt x="856974" y="178166"/>
                  <a:pt x="856865" y="193762"/>
                  <a:pt x="848139" y="204670"/>
                </a:cubicBezTo>
                <a:cubicBezTo>
                  <a:pt x="838189" y="217107"/>
                  <a:pt x="816285" y="217346"/>
                  <a:pt x="808383" y="231174"/>
                </a:cubicBezTo>
                <a:cubicBezTo>
                  <a:pt x="797208" y="250731"/>
                  <a:pt x="809551" y="280131"/>
                  <a:pt x="795131" y="297435"/>
                </a:cubicBezTo>
                <a:cubicBezTo>
                  <a:pt x="783471" y="311427"/>
                  <a:pt x="759635" y="305683"/>
                  <a:pt x="742122" y="310687"/>
                </a:cubicBezTo>
                <a:cubicBezTo>
                  <a:pt x="728691" y="314525"/>
                  <a:pt x="714577" y="317156"/>
                  <a:pt x="702366" y="323940"/>
                </a:cubicBezTo>
                <a:cubicBezTo>
                  <a:pt x="674521" y="339410"/>
                  <a:pt x="653072" y="366875"/>
                  <a:pt x="622853" y="376948"/>
                </a:cubicBezTo>
                <a:cubicBezTo>
                  <a:pt x="587505" y="388731"/>
                  <a:pt x="530388" y="410029"/>
                  <a:pt x="490331" y="416705"/>
                </a:cubicBezTo>
                <a:cubicBezTo>
                  <a:pt x="455201" y="422560"/>
                  <a:pt x="419569" y="424920"/>
                  <a:pt x="384313" y="429957"/>
                </a:cubicBezTo>
                <a:cubicBezTo>
                  <a:pt x="357713" y="433757"/>
                  <a:pt x="331304" y="438792"/>
                  <a:pt x="304800" y="443209"/>
                </a:cubicBezTo>
                <a:cubicBezTo>
                  <a:pt x="254819" y="459869"/>
                  <a:pt x="219669" y="457099"/>
                  <a:pt x="278296" y="549227"/>
                </a:cubicBezTo>
                <a:cubicBezTo>
                  <a:pt x="314554" y="606204"/>
                  <a:pt x="381734" y="606222"/>
                  <a:pt x="437322" y="615487"/>
                </a:cubicBezTo>
                <a:cubicBezTo>
                  <a:pt x="467629" y="706410"/>
                  <a:pt x="456420" y="655640"/>
                  <a:pt x="437322" y="827522"/>
                </a:cubicBezTo>
                <a:cubicBezTo>
                  <a:pt x="434835" y="849909"/>
                  <a:pt x="431979" y="872693"/>
                  <a:pt x="424070" y="893783"/>
                </a:cubicBezTo>
                <a:cubicBezTo>
                  <a:pt x="414039" y="920534"/>
                  <a:pt x="390469" y="940636"/>
                  <a:pt x="371061" y="960044"/>
                </a:cubicBezTo>
                <a:cubicBezTo>
                  <a:pt x="317907" y="1119509"/>
                  <a:pt x="384165" y="960243"/>
                  <a:pt x="265044" y="1119070"/>
                </a:cubicBezTo>
                <a:cubicBezTo>
                  <a:pt x="216906" y="1183254"/>
                  <a:pt x="246241" y="1165094"/>
                  <a:pt x="185531" y="1185331"/>
                </a:cubicBezTo>
                <a:cubicBezTo>
                  <a:pt x="176696" y="1194166"/>
                  <a:pt x="169740" y="1205407"/>
                  <a:pt x="159026" y="1211835"/>
                </a:cubicBezTo>
                <a:cubicBezTo>
                  <a:pt x="115985" y="1237659"/>
                  <a:pt x="35243" y="1225087"/>
                  <a:pt x="0" y="1225087"/>
                </a:cubicBezTo>
              </a:path>
            </a:pathLst>
          </a:cu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олилиния 42"/>
          <p:cNvSpPr/>
          <p:nvPr/>
        </p:nvSpPr>
        <p:spPr>
          <a:xfrm>
            <a:off x="3534809" y="4493643"/>
            <a:ext cx="758895" cy="138717"/>
          </a:xfrm>
          <a:custGeom>
            <a:avLst/>
            <a:gdLst>
              <a:gd name="connsiteX0" fmla="*/ 758895 w 758895"/>
              <a:gd name="connsiteY0" fmla="*/ 51853 h 138717"/>
              <a:gd name="connsiteX1" fmla="*/ 719139 w 758895"/>
              <a:gd name="connsiteY1" fmla="*/ 25348 h 138717"/>
              <a:gd name="connsiteX2" fmla="*/ 281817 w 758895"/>
              <a:gd name="connsiteY2" fmla="*/ 25348 h 138717"/>
              <a:gd name="connsiteX3" fmla="*/ 109539 w 758895"/>
              <a:gd name="connsiteY3" fmla="*/ 65105 h 138717"/>
              <a:gd name="connsiteX4" fmla="*/ 56530 w 758895"/>
              <a:gd name="connsiteY4" fmla="*/ 91609 h 138717"/>
              <a:gd name="connsiteX5" fmla="*/ 3521 w 758895"/>
              <a:gd name="connsiteY5" fmla="*/ 131366 h 138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8895" h="138717">
                <a:moveTo>
                  <a:pt x="758895" y="51853"/>
                </a:moveTo>
                <a:cubicBezTo>
                  <a:pt x="745643" y="43018"/>
                  <a:pt x="734890" y="27711"/>
                  <a:pt x="719139" y="25348"/>
                </a:cubicBezTo>
                <a:cubicBezTo>
                  <a:pt x="550157" y="0"/>
                  <a:pt x="449376" y="14876"/>
                  <a:pt x="281817" y="25348"/>
                </a:cubicBezTo>
                <a:cubicBezTo>
                  <a:pt x="153948" y="57316"/>
                  <a:pt x="211519" y="44709"/>
                  <a:pt x="109539" y="65105"/>
                </a:cubicBezTo>
                <a:cubicBezTo>
                  <a:pt x="91869" y="73940"/>
                  <a:pt x="71706" y="78962"/>
                  <a:pt x="56530" y="91609"/>
                </a:cubicBezTo>
                <a:cubicBezTo>
                  <a:pt x="0" y="138717"/>
                  <a:pt x="59890" y="131366"/>
                  <a:pt x="3521" y="131366"/>
                </a:cubicBezTo>
              </a:path>
            </a:pathLst>
          </a:cu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олилиния 43"/>
          <p:cNvSpPr/>
          <p:nvPr/>
        </p:nvSpPr>
        <p:spPr>
          <a:xfrm>
            <a:off x="3684856" y="3207026"/>
            <a:ext cx="565074" cy="2254617"/>
          </a:xfrm>
          <a:custGeom>
            <a:avLst/>
            <a:gdLst>
              <a:gd name="connsiteX0" fmla="*/ 396814 w 565074"/>
              <a:gd name="connsiteY0" fmla="*/ 0 h 2254617"/>
              <a:gd name="connsiteX1" fmla="*/ 449822 w 565074"/>
              <a:gd name="connsiteY1" fmla="*/ 92765 h 2254617"/>
              <a:gd name="connsiteX2" fmla="*/ 476327 w 565074"/>
              <a:gd name="connsiteY2" fmla="*/ 119270 h 2254617"/>
              <a:gd name="connsiteX3" fmla="*/ 489579 w 565074"/>
              <a:gd name="connsiteY3" fmla="*/ 159026 h 2254617"/>
              <a:gd name="connsiteX4" fmla="*/ 516083 w 565074"/>
              <a:gd name="connsiteY4" fmla="*/ 410817 h 2254617"/>
              <a:gd name="connsiteX5" fmla="*/ 529335 w 565074"/>
              <a:gd name="connsiteY5" fmla="*/ 503583 h 2254617"/>
              <a:gd name="connsiteX6" fmla="*/ 542587 w 565074"/>
              <a:gd name="connsiteY6" fmla="*/ 636104 h 2254617"/>
              <a:gd name="connsiteX7" fmla="*/ 542587 w 565074"/>
              <a:gd name="connsiteY7" fmla="*/ 1524000 h 2254617"/>
              <a:gd name="connsiteX8" fmla="*/ 529335 w 565074"/>
              <a:gd name="connsiteY8" fmla="*/ 1563757 h 2254617"/>
              <a:gd name="connsiteX9" fmla="*/ 516083 w 565074"/>
              <a:gd name="connsiteY9" fmla="*/ 1616765 h 2254617"/>
              <a:gd name="connsiteX10" fmla="*/ 463074 w 565074"/>
              <a:gd name="connsiteY10" fmla="*/ 1696278 h 2254617"/>
              <a:gd name="connsiteX11" fmla="*/ 449822 w 565074"/>
              <a:gd name="connsiteY11" fmla="*/ 1736035 h 2254617"/>
              <a:gd name="connsiteX12" fmla="*/ 370309 w 565074"/>
              <a:gd name="connsiteY12" fmla="*/ 1802296 h 2254617"/>
              <a:gd name="connsiteX13" fmla="*/ 317301 w 565074"/>
              <a:gd name="connsiteY13" fmla="*/ 1881809 h 2254617"/>
              <a:gd name="connsiteX14" fmla="*/ 237787 w 565074"/>
              <a:gd name="connsiteY14" fmla="*/ 1987826 h 2254617"/>
              <a:gd name="connsiteX15" fmla="*/ 158274 w 565074"/>
              <a:gd name="connsiteY15" fmla="*/ 2067339 h 2254617"/>
              <a:gd name="connsiteX16" fmla="*/ 145022 w 565074"/>
              <a:gd name="connsiteY16" fmla="*/ 2107096 h 2254617"/>
              <a:gd name="connsiteX17" fmla="*/ 105266 w 565074"/>
              <a:gd name="connsiteY17" fmla="*/ 2133600 h 2254617"/>
              <a:gd name="connsiteX18" fmla="*/ 78761 w 565074"/>
              <a:gd name="connsiteY18" fmla="*/ 2160104 h 2254617"/>
              <a:gd name="connsiteX19" fmla="*/ 12501 w 565074"/>
              <a:gd name="connsiteY19" fmla="*/ 2239617 h 2254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65074" h="2254617">
                <a:moveTo>
                  <a:pt x="396814" y="0"/>
                </a:moveTo>
                <a:cubicBezTo>
                  <a:pt x="414952" y="36277"/>
                  <a:pt x="424847" y="61546"/>
                  <a:pt x="449822" y="92765"/>
                </a:cubicBezTo>
                <a:cubicBezTo>
                  <a:pt x="457627" y="102522"/>
                  <a:pt x="467492" y="110435"/>
                  <a:pt x="476327" y="119270"/>
                </a:cubicBezTo>
                <a:cubicBezTo>
                  <a:pt x="480744" y="132522"/>
                  <a:pt x="487080" y="145282"/>
                  <a:pt x="489579" y="159026"/>
                </a:cubicBezTo>
                <a:cubicBezTo>
                  <a:pt x="501966" y="227157"/>
                  <a:pt x="509082" y="347809"/>
                  <a:pt x="516083" y="410817"/>
                </a:cubicBezTo>
                <a:cubicBezTo>
                  <a:pt x="519532" y="441862"/>
                  <a:pt x="525685" y="472561"/>
                  <a:pt x="529335" y="503583"/>
                </a:cubicBezTo>
                <a:cubicBezTo>
                  <a:pt x="534522" y="547673"/>
                  <a:pt x="538170" y="591930"/>
                  <a:pt x="542587" y="636104"/>
                </a:cubicBezTo>
                <a:cubicBezTo>
                  <a:pt x="562211" y="1048183"/>
                  <a:pt x="565074" y="973073"/>
                  <a:pt x="542587" y="1524000"/>
                </a:cubicBezTo>
                <a:cubicBezTo>
                  <a:pt x="542017" y="1537958"/>
                  <a:pt x="533173" y="1550325"/>
                  <a:pt x="529335" y="1563757"/>
                </a:cubicBezTo>
                <a:cubicBezTo>
                  <a:pt x="524332" y="1581269"/>
                  <a:pt x="524228" y="1600475"/>
                  <a:pt x="516083" y="1616765"/>
                </a:cubicBezTo>
                <a:cubicBezTo>
                  <a:pt x="501837" y="1645256"/>
                  <a:pt x="463074" y="1696278"/>
                  <a:pt x="463074" y="1696278"/>
                </a:cubicBezTo>
                <a:cubicBezTo>
                  <a:pt x="458657" y="1709530"/>
                  <a:pt x="457571" y="1724412"/>
                  <a:pt x="449822" y="1736035"/>
                </a:cubicBezTo>
                <a:cubicBezTo>
                  <a:pt x="429415" y="1766645"/>
                  <a:pt x="399644" y="1782739"/>
                  <a:pt x="370309" y="1802296"/>
                </a:cubicBezTo>
                <a:cubicBezTo>
                  <a:pt x="316891" y="1909133"/>
                  <a:pt x="371262" y="1814358"/>
                  <a:pt x="317301" y="1881809"/>
                </a:cubicBezTo>
                <a:cubicBezTo>
                  <a:pt x="289706" y="1916303"/>
                  <a:pt x="266535" y="1954287"/>
                  <a:pt x="237787" y="1987826"/>
                </a:cubicBezTo>
                <a:cubicBezTo>
                  <a:pt x="213393" y="2016285"/>
                  <a:pt x="158274" y="2067339"/>
                  <a:pt x="158274" y="2067339"/>
                </a:cubicBezTo>
                <a:cubicBezTo>
                  <a:pt x="153857" y="2080591"/>
                  <a:pt x="153748" y="2096188"/>
                  <a:pt x="145022" y="2107096"/>
                </a:cubicBezTo>
                <a:cubicBezTo>
                  <a:pt x="135073" y="2119533"/>
                  <a:pt x="117703" y="2123651"/>
                  <a:pt x="105266" y="2133600"/>
                </a:cubicBezTo>
                <a:cubicBezTo>
                  <a:pt x="95510" y="2141405"/>
                  <a:pt x="86760" y="2150506"/>
                  <a:pt x="78761" y="2160104"/>
                </a:cubicBezTo>
                <a:cubicBezTo>
                  <a:pt x="0" y="2254617"/>
                  <a:pt x="72447" y="2179671"/>
                  <a:pt x="12501" y="2239617"/>
                </a:cubicBezTo>
              </a:path>
            </a:pathLst>
          </a:cu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/>
          <p:cNvSpPr/>
          <p:nvPr/>
        </p:nvSpPr>
        <p:spPr>
          <a:xfrm>
            <a:off x="4015409" y="2344411"/>
            <a:ext cx="4340702" cy="4308180"/>
          </a:xfrm>
          <a:custGeom>
            <a:avLst/>
            <a:gdLst>
              <a:gd name="connsiteX0" fmla="*/ 1524000 w 4340702"/>
              <a:gd name="connsiteY0" fmla="*/ 624076 h 4308180"/>
              <a:gd name="connsiteX1" fmla="*/ 1510748 w 4340702"/>
              <a:gd name="connsiteY1" fmla="*/ 584319 h 4308180"/>
              <a:gd name="connsiteX2" fmla="*/ 1550504 w 4340702"/>
              <a:gd name="connsiteY2" fmla="*/ 557815 h 4308180"/>
              <a:gd name="connsiteX3" fmla="*/ 1683026 w 4340702"/>
              <a:gd name="connsiteY3" fmla="*/ 451798 h 4308180"/>
              <a:gd name="connsiteX4" fmla="*/ 1789043 w 4340702"/>
              <a:gd name="connsiteY4" fmla="*/ 372285 h 4308180"/>
              <a:gd name="connsiteX5" fmla="*/ 1908313 w 4340702"/>
              <a:gd name="connsiteY5" fmla="*/ 292772 h 4308180"/>
              <a:gd name="connsiteX6" fmla="*/ 2067339 w 4340702"/>
              <a:gd name="connsiteY6" fmla="*/ 213259 h 4308180"/>
              <a:gd name="connsiteX7" fmla="*/ 2186608 w 4340702"/>
              <a:gd name="connsiteY7" fmla="*/ 146998 h 4308180"/>
              <a:gd name="connsiteX8" fmla="*/ 2266121 w 4340702"/>
              <a:gd name="connsiteY8" fmla="*/ 93989 h 4308180"/>
              <a:gd name="connsiteX9" fmla="*/ 2305878 w 4340702"/>
              <a:gd name="connsiteY9" fmla="*/ 67485 h 4308180"/>
              <a:gd name="connsiteX10" fmla="*/ 2464904 w 4340702"/>
              <a:gd name="connsiteY10" fmla="*/ 1224 h 4308180"/>
              <a:gd name="connsiteX11" fmla="*/ 2955234 w 4340702"/>
              <a:gd name="connsiteY11" fmla="*/ 14476 h 4308180"/>
              <a:gd name="connsiteX12" fmla="*/ 3061252 w 4340702"/>
              <a:gd name="connsiteY12" fmla="*/ 54232 h 4308180"/>
              <a:gd name="connsiteX13" fmla="*/ 3260034 w 4340702"/>
              <a:gd name="connsiteY13" fmla="*/ 93989 h 4308180"/>
              <a:gd name="connsiteX14" fmla="*/ 3313043 w 4340702"/>
              <a:gd name="connsiteY14" fmla="*/ 120493 h 4308180"/>
              <a:gd name="connsiteX15" fmla="*/ 3366052 w 4340702"/>
              <a:gd name="connsiteY15" fmla="*/ 133746 h 4308180"/>
              <a:gd name="connsiteX16" fmla="*/ 3485321 w 4340702"/>
              <a:gd name="connsiteY16" fmla="*/ 213259 h 4308180"/>
              <a:gd name="connsiteX17" fmla="*/ 3591339 w 4340702"/>
              <a:gd name="connsiteY17" fmla="*/ 279519 h 4308180"/>
              <a:gd name="connsiteX18" fmla="*/ 3697356 w 4340702"/>
              <a:gd name="connsiteY18" fmla="*/ 385537 h 4308180"/>
              <a:gd name="connsiteX19" fmla="*/ 3723861 w 4340702"/>
              <a:gd name="connsiteY19" fmla="*/ 412041 h 4308180"/>
              <a:gd name="connsiteX20" fmla="*/ 3803374 w 4340702"/>
              <a:gd name="connsiteY20" fmla="*/ 478302 h 4308180"/>
              <a:gd name="connsiteX21" fmla="*/ 3843130 w 4340702"/>
              <a:gd name="connsiteY21" fmla="*/ 504806 h 4308180"/>
              <a:gd name="connsiteX22" fmla="*/ 3935895 w 4340702"/>
              <a:gd name="connsiteY22" fmla="*/ 597572 h 4308180"/>
              <a:gd name="connsiteX23" fmla="*/ 3949148 w 4340702"/>
              <a:gd name="connsiteY23" fmla="*/ 650580 h 4308180"/>
              <a:gd name="connsiteX24" fmla="*/ 3975652 w 4340702"/>
              <a:gd name="connsiteY24" fmla="*/ 677085 h 4308180"/>
              <a:gd name="connsiteX25" fmla="*/ 4028661 w 4340702"/>
              <a:gd name="connsiteY25" fmla="*/ 756598 h 4308180"/>
              <a:gd name="connsiteX26" fmla="*/ 4108174 w 4340702"/>
              <a:gd name="connsiteY26" fmla="*/ 862615 h 4308180"/>
              <a:gd name="connsiteX27" fmla="*/ 4174434 w 4340702"/>
              <a:gd name="connsiteY27" fmla="*/ 955380 h 4308180"/>
              <a:gd name="connsiteX28" fmla="*/ 4187687 w 4340702"/>
              <a:gd name="connsiteY28" fmla="*/ 995137 h 4308180"/>
              <a:gd name="connsiteX29" fmla="*/ 4227443 w 4340702"/>
              <a:gd name="connsiteY29" fmla="*/ 1048146 h 4308180"/>
              <a:gd name="connsiteX30" fmla="*/ 4253948 w 4340702"/>
              <a:gd name="connsiteY30" fmla="*/ 1127659 h 4308180"/>
              <a:gd name="connsiteX31" fmla="*/ 4280452 w 4340702"/>
              <a:gd name="connsiteY31" fmla="*/ 1286685 h 4308180"/>
              <a:gd name="connsiteX32" fmla="*/ 4293704 w 4340702"/>
              <a:gd name="connsiteY32" fmla="*/ 1326441 h 4308180"/>
              <a:gd name="connsiteX33" fmla="*/ 4306956 w 4340702"/>
              <a:gd name="connsiteY33" fmla="*/ 1392702 h 4308180"/>
              <a:gd name="connsiteX34" fmla="*/ 4333461 w 4340702"/>
              <a:gd name="connsiteY34" fmla="*/ 1949293 h 4308180"/>
              <a:gd name="connsiteX35" fmla="*/ 4320208 w 4340702"/>
              <a:gd name="connsiteY35" fmla="*/ 2505885 h 4308180"/>
              <a:gd name="connsiteX36" fmla="*/ 4253948 w 4340702"/>
              <a:gd name="connsiteY36" fmla="*/ 2664911 h 4308180"/>
              <a:gd name="connsiteX37" fmla="*/ 4240695 w 4340702"/>
              <a:gd name="connsiteY37" fmla="*/ 2757676 h 4308180"/>
              <a:gd name="connsiteX38" fmla="*/ 4187687 w 4340702"/>
              <a:gd name="connsiteY38" fmla="*/ 2850441 h 4308180"/>
              <a:gd name="connsiteX39" fmla="*/ 4161182 w 4340702"/>
              <a:gd name="connsiteY39" fmla="*/ 2916702 h 4308180"/>
              <a:gd name="connsiteX40" fmla="*/ 4147930 w 4340702"/>
              <a:gd name="connsiteY40" fmla="*/ 2956459 h 4308180"/>
              <a:gd name="connsiteX41" fmla="*/ 4094921 w 4340702"/>
              <a:gd name="connsiteY41" fmla="*/ 3035972 h 4308180"/>
              <a:gd name="connsiteX42" fmla="*/ 4081669 w 4340702"/>
              <a:gd name="connsiteY42" fmla="*/ 3102232 h 4308180"/>
              <a:gd name="connsiteX43" fmla="*/ 4002156 w 4340702"/>
              <a:gd name="connsiteY43" fmla="*/ 3194998 h 4308180"/>
              <a:gd name="connsiteX44" fmla="*/ 3975652 w 4340702"/>
              <a:gd name="connsiteY44" fmla="*/ 3261259 h 4308180"/>
              <a:gd name="connsiteX45" fmla="*/ 3935895 w 4340702"/>
              <a:gd name="connsiteY45" fmla="*/ 3314267 h 4308180"/>
              <a:gd name="connsiteX46" fmla="*/ 3909391 w 4340702"/>
              <a:gd name="connsiteY46" fmla="*/ 3354024 h 4308180"/>
              <a:gd name="connsiteX47" fmla="*/ 3869634 w 4340702"/>
              <a:gd name="connsiteY47" fmla="*/ 3420285 h 4308180"/>
              <a:gd name="connsiteX48" fmla="*/ 3750365 w 4340702"/>
              <a:gd name="connsiteY48" fmla="*/ 3513050 h 4308180"/>
              <a:gd name="connsiteX49" fmla="*/ 3684104 w 4340702"/>
              <a:gd name="connsiteY49" fmla="*/ 3579311 h 4308180"/>
              <a:gd name="connsiteX50" fmla="*/ 3591339 w 4340702"/>
              <a:gd name="connsiteY50" fmla="*/ 3632319 h 4308180"/>
              <a:gd name="connsiteX51" fmla="*/ 3511826 w 4340702"/>
              <a:gd name="connsiteY51" fmla="*/ 3711832 h 4308180"/>
              <a:gd name="connsiteX52" fmla="*/ 3352800 w 4340702"/>
              <a:gd name="connsiteY52" fmla="*/ 3831102 h 4308180"/>
              <a:gd name="connsiteX53" fmla="*/ 3273287 w 4340702"/>
              <a:gd name="connsiteY53" fmla="*/ 3910615 h 4308180"/>
              <a:gd name="connsiteX54" fmla="*/ 3220278 w 4340702"/>
              <a:gd name="connsiteY54" fmla="*/ 3937119 h 4308180"/>
              <a:gd name="connsiteX55" fmla="*/ 3154017 w 4340702"/>
              <a:gd name="connsiteY55" fmla="*/ 3976876 h 4308180"/>
              <a:gd name="connsiteX56" fmla="*/ 3101008 w 4340702"/>
              <a:gd name="connsiteY56" fmla="*/ 3990128 h 4308180"/>
              <a:gd name="connsiteX57" fmla="*/ 2888974 w 4340702"/>
              <a:gd name="connsiteY57" fmla="*/ 4135902 h 4308180"/>
              <a:gd name="connsiteX58" fmla="*/ 2809461 w 4340702"/>
              <a:gd name="connsiteY58" fmla="*/ 4188911 h 4308180"/>
              <a:gd name="connsiteX59" fmla="*/ 2729948 w 4340702"/>
              <a:gd name="connsiteY59" fmla="*/ 4215415 h 4308180"/>
              <a:gd name="connsiteX60" fmla="*/ 2398643 w 4340702"/>
              <a:gd name="connsiteY60" fmla="*/ 4268424 h 4308180"/>
              <a:gd name="connsiteX61" fmla="*/ 2054087 w 4340702"/>
              <a:gd name="connsiteY61" fmla="*/ 4308180 h 4308180"/>
              <a:gd name="connsiteX62" fmla="*/ 1722782 w 4340702"/>
              <a:gd name="connsiteY62" fmla="*/ 4294928 h 4308180"/>
              <a:gd name="connsiteX63" fmla="*/ 1630017 w 4340702"/>
              <a:gd name="connsiteY63" fmla="*/ 4268424 h 4308180"/>
              <a:gd name="connsiteX64" fmla="*/ 1510748 w 4340702"/>
              <a:gd name="connsiteY64" fmla="*/ 4241919 h 4308180"/>
              <a:gd name="connsiteX65" fmla="*/ 1298713 w 4340702"/>
              <a:gd name="connsiteY65" fmla="*/ 4202163 h 4308180"/>
              <a:gd name="connsiteX66" fmla="*/ 1232452 w 4340702"/>
              <a:gd name="connsiteY66" fmla="*/ 4175659 h 4308180"/>
              <a:gd name="connsiteX67" fmla="*/ 1073426 w 4340702"/>
              <a:gd name="connsiteY67" fmla="*/ 4149154 h 4308180"/>
              <a:gd name="connsiteX68" fmla="*/ 901148 w 4340702"/>
              <a:gd name="connsiteY68" fmla="*/ 4082893 h 4308180"/>
              <a:gd name="connsiteX69" fmla="*/ 808382 w 4340702"/>
              <a:gd name="connsiteY69" fmla="*/ 4069641 h 4308180"/>
              <a:gd name="connsiteX70" fmla="*/ 675861 w 4340702"/>
              <a:gd name="connsiteY70" fmla="*/ 4016632 h 4308180"/>
              <a:gd name="connsiteX71" fmla="*/ 609600 w 4340702"/>
              <a:gd name="connsiteY71" fmla="*/ 3976876 h 4308180"/>
              <a:gd name="connsiteX72" fmla="*/ 477078 w 4340702"/>
              <a:gd name="connsiteY72" fmla="*/ 3950372 h 4308180"/>
              <a:gd name="connsiteX73" fmla="*/ 185530 w 4340702"/>
              <a:gd name="connsiteY73" fmla="*/ 3910615 h 4308180"/>
              <a:gd name="connsiteX74" fmla="*/ 0 w 4340702"/>
              <a:gd name="connsiteY74" fmla="*/ 3910615 h 4308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4340702" h="4308180">
                <a:moveTo>
                  <a:pt x="1524000" y="624076"/>
                </a:moveTo>
                <a:cubicBezTo>
                  <a:pt x="1519583" y="610824"/>
                  <a:pt x="1505560" y="597289"/>
                  <a:pt x="1510748" y="584319"/>
                </a:cubicBezTo>
                <a:cubicBezTo>
                  <a:pt x="1516663" y="569531"/>
                  <a:pt x="1538600" y="568396"/>
                  <a:pt x="1550504" y="557815"/>
                </a:cubicBezTo>
                <a:cubicBezTo>
                  <a:pt x="1713655" y="412792"/>
                  <a:pt x="1559772" y="522229"/>
                  <a:pt x="1683026" y="451798"/>
                </a:cubicBezTo>
                <a:cubicBezTo>
                  <a:pt x="1730699" y="424556"/>
                  <a:pt x="1738079" y="408687"/>
                  <a:pt x="1789043" y="372285"/>
                </a:cubicBezTo>
                <a:cubicBezTo>
                  <a:pt x="1827925" y="344513"/>
                  <a:pt x="1863949" y="310518"/>
                  <a:pt x="1908313" y="292772"/>
                </a:cubicBezTo>
                <a:cubicBezTo>
                  <a:pt x="1992177" y="259226"/>
                  <a:pt x="1977070" y="268809"/>
                  <a:pt x="2067339" y="213259"/>
                </a:cubicBezTo>
                <a:cubicBezTo>
                  <a:pt x="2175047" y="146977"/>
                  <a:pt x="2109365" y="172746"/>
                  <a:pt x="2186608" y="146998"/>
                </a:cubicBezTo>
                <a:lnTo>
                  <a:pt x="2266121" y="93989"/>
                </a:lnTo>
                <a:cubicBezTo>
                  <a:pt x="2279373" y="85154"/>
                  <a:pt x="2291176" y="73611"/>
                  <a:pt x="2305878" y="67485"/>
                </a:cubicBezTo>
                <a:lnTo>
                  <a:pt x="2464904" y="1224"/>
                </a:lnTo>
                <a:cubicBezTo>
                  <a:pt x="2628347" y="5641"/>
                  <a:pt x="2792373" y="0"/>
                  <a:pt x="2955234" y="14476"/>
                </a:cubicBezTo>
                <a:cubicBezTo>
                  <a:pt x="2992828" y="17818"/>
                  <a:pt x="3025043" y="43582"/>
                  <a:pt x="3061252" y="54232"/>
                </a:cubicBezTo>
                <a:cubicBezTo>
                  <a:pt x="3124683" y="72888"/>
                  <a:pt x="3194495" y="83066"/>
                  <a:pt x="3260034" y="93989"/>
                </a:cubicBezTo>
                <a:cubicBezTo>
                  <a:pt x="3277704" y="102824"/>
                  <a:pt x="3294546" y="113556"/>
                  <a:pt x="3313043" y="120493"/>
                </a:cubicBezTo>
                <a:cubicBezTo>
                  <a:pt x="3330097" y="126888"/>
                  <a:pt x="3349471" y="126209"/>
                  <a:pt x="3366052" y="133746"/>
                </a:cubicBezTo>
                <a:cubicBezTo>
                  <a:pt x="3585121" y="233323"/>
                  <a:pt x="3393130" y="147408"/>
                  <a:pt x="3485321" y="213259"/>
                </a:cubicBezTo>
                <a:cubicBezTo>
                  <a:pt x="3488976" y="215870"/>
                  <a:pt x="3577308" y="266763"/>
                  <a:pt x="3591339" y="279519"/>
                </a:cubicBezTo>
                <a:cubicBezTo>
                  <a:pt x="3628319" y="313137"/>
                  <a:pt x="3662017" y="350198"/>
                  <a:pt x="3697356" y="385537"/>
                </a:cubicBezTo>
                <a:cubicBezTo>
                  <a:pt x="3706191" y="394372"/>
                  <a:pt x="3713465" y="405110"/>
                  <a:pt x="3723861" y="412041"/>
                </a:cubicBezTo>
                <a:cubicBezTo>
                  <a:pt x="3822574" y="477852"/>
                  <a:pt x="3701329" y="393266"/>
                  <a:pt x="3803374" y="478302"/>
                </a:cubicBezTo>
                <a:cubicBezTo>
                  <a:pt x="3815609" y="488498"/>
                  <a:pt x="3831868" y="493544"/>
                  <a:pt x="3843130" y="504806"/>
                </a:cubicBezTo>
                <a:cubicBezTo>
                  <a:pt x="3966822" y="628498"/>
                  <a:pt x="3794536" y="491550"/>
                  <a:pt x="3935895" y="597572"/>
                </a:cubicBezTo>
                <a:cubicBezTo>
                  <a:pt x="3940313" y="615241"/>
                  <a:pt x="3941003" y="634290"/>
                  <a:pt x="3949148" y="650580"/>
                </a:cubicBezTo>
                <a:cubicBezTo>
                  <a:pt x="3954736" y="661755"/>
                  <a:pt x="3968155" y="667090"/>
                  <a:pt x="3975652" y="677085"/>
                </a:cubicBezTo>
                <a:cubicBezTo>
                  <a:pt x="3994765" y="702569"/>
                  <a:pt x="4009548" y="731115"/>
                  <a:pt x="4028661" y="756598"/>
                </a:cubicBezTo>
                <a:lnTo>
                  <a:pt x="4108174" y="862615"/>
                </a:lnTo>
                <a:cubicBezTo>
                  <a:pt x="4138116" y="952443"/>
                  <a:pt x="4095828" y="845332"/>
                  <a:pt x="4174434" y="955380"/>
                </a:cubicBezTo>
                <a:cubicBezTo>
                  <a:pt x="4182553" y="966747"/>
                  <a:pt x="4180756" y="983008"/>
                  <a:pt x="4187687" y="995137"/>
                </a:cubicBezTo>
                <a:cubicBezTo>
                  <a:pt x="4198645" y="1014314"/>
                  <a:pt x="4214191" y="1030476"/>
                  <a:pt x="4227443" y="1048146"/>
                </a:cubicBezTo>
                <a:cubicBezTo>
                  <a:pt x="4236278" y="1074650"/>
                  <a:pt x="4249997" y="1100002"/>
                  <a:pt x="4253948" y="1127659"/>
                </a:cubicBezTo>
                <a:cubicBezTo>
                  <a:pt x="4261428" y="1180019"/>
                  <a:pt x="4267534" y="1235011"/>
                  <a:pt x="4280452" y="1286685"/>
                </a:cubicBezTo>
                <a:cubicBezTo>
                  <a:pt x="4283840" y="1300237"/>
                  <a:pt x="4290316" y="1312889"/>
                  <a:pt x="4293704" y="1326441"/>
                </a:cubicBezTo>
                <a:cubicBezTo>
                  <a:pt x="4299167" y="1348293"/>
                  <a:pt x="4302539" y="1370615"/>
                  <a:pt x="4306956" y="1392702"/>
                </a:cubicBezTo>
                <a:cubicBezTo>
                  <a:pt x="4315791" y="1578232"/>
                  <a:pt x="4337882" y="1763605"/>
                  <a:pt x="4333461" y="1949293"/>
                </a:cubicBezTo>
                <a:cubicBezTo>
                  <a:pt x="4329043" y="2134824"/>
                  <a:pt x="4340702" y="2321437"/>
                  <a:pt x="4320208" y="2505885"/>
                </a:cubicBezTo>
                <a:cubicBezTo>
                  <a:pt x="4313866" y="2562960"/>
                  <a:pt x="4253948" y="2664911"/>
                  <a:pt x="4253948" y="2664911"/>
                </a:cubicBezTo>
                <a:cubicBezTo>
                  <a:pt x="4249530" y="2695833"/>
                  <a:pt x="4251201" y="2728260"/>
                  <a:pt x="4240695" y="2757676"/>
                </a:cubicBezTo>
                <a:cubicBezTo>
                  <a:pt x="4228717" y="2791215"/>
                  <a:pt x="4203614" y="2818587"/>
                  <a:pt x="4187687" y="2850441"/>
                </a:cubicBezTo>
                <a:cubicBezTo>
                  <a:pt x="4177048" y="2871718"/>
                  <a:pt x="4169535" y="2894428"/>
                  <a:pt x="4161182" y="2916702"/>
                </a:cubicBezTo>
                <a:cubicBezTo>
                  <a:pt x="4156277" y="2929782"/>
                  <a:pt x="4154714" y="2944248"/>
                  <a:pt x="4147930" y="2956459"/>
                </a:cubicBezTo>
                <a:cubicBezTo>
                  <a:pt x="4132460" y="2984305"/>
                  <a:pt x="4094921" y="3035972"/>
                  <a:pt x="4094921" y="3035972"/>
                </a:cubicBezTo>
                <a:cubicBezTo>
                  <a:pt x="4090504" y="3058059"/>
                  <a:pt x="4090817" y="3081649"/>
                  <a:pt x="4081669" y="3102232"/>
                </a:cubicBezTo>
                <a:cubicBezTo>
                  <a:pt x="4068068" y="3132835"/>
                  <a:pt x="4025796" y="3171358"/>
                  <a:pt x="4002156" y="3194998"/>
                </a:cubicBezTo>
                <a:cubicBezTo>
                  <a:pt x="3993321" y="3217085"/>
                  <a:pt x="3987205" y="3240464"/>
                  <a:pt x="3975652" y="3261259"/>
                </a:cubicBezTo>
                <a:cubicBezTo>
                  <a:pt x="3964926" y="3280566"/>
                  <a:pt x="3948733" y="3296294"/>
                  <a:pt x="3935895" y="3314267"/>
                </a:cubicBezTo>
                <a:cubicBezTo>
                  <a:pt x="3926637" y="3327227"/>
                  <a:pt x="3917832" y="3340518"/>
                  <a:pt x="3909391" y="3354024"/>
                </a:cubicBezTo>
                <a:cubicBezTo>
                  <a:pt x="3895739" y="3375867"/>
                  <a:pt x="3887847" y="3402072"/>
                  <a:pt x="3869634" y="3420285"/>
                </a:cubicBezTo>
                <a:cubicBezTo>
                  <a:pt x="3834020" y="3455899"/>
                  <a:pt x="3785979" y="3477436"/>
                  <a:pt x="3750365" y="3513050"/>
                </a:cubicBezTo>
                <a:cubicBezTo>
                  <a:pt x="3728278" y="3535137"/>
                  <a:pt x="3707611" y="3558742"/>
                  <a:pt x="3684104" y="3579311"/>
                </a:cubicBezTo>
                <a:cubicBezTo>
                  <a:pt x="3659128" y="3601165"/>
                  <a:pt x="3619872" y="3618053"/>
                  <a:pt x="3591339" y="3632319"/>
                </a:cubicBezTo>
                <a:cubicBezTo>
                  <a:pt x="3501713" y="3751819"/>
                  <a:pt x="3599029" y="3634318"/>
                  <a:pt x="3511826" y="3711832"/>
                </a:cubicBezTo>
                <a:cubicBezTo>
                  <a:pt x="3382655" y="3826652"/>
                  <a:pt x="3488532" y="3763237"/>
                  <a:pt x="3352800" y="3831102"/>
                </a:cubicBezTo>
                <a:cubicBezTo>
                  <a:pt x="3326296" y="3857606"/>
                  <a:pt x="3306813" y="3893852"/>
                  <a:pt x="3273287" y="3910615"/>
                </a:cubicBezTo>
                <a:cubicBezTo>
                  <a:pt x="3255617" y="3919450"/>
                  <a:pt x="3237547" y="3927525"/>
                  <a:pt x="3220278" y="3937119"/>
                </a:cubicBezTo>
                <a:cubicBezTo>
                  <a:pt x="3197762" y="3949628"/>
                  <a:pt x="3177555" y="3966415"/>
                  <a:pt x="3154017" y="3976876"/>
                </a:cubicBezTo>
                <a:cubicBezTo>
                  <a:pt x="3137373" y="3984273"/>
                  <a:pt x="3118678" y="3985711"/>
                  <a:pt x="3101008" y="3990128"/>
                </a:cubicBezTo>
                <a:cubicBezTo>
                  <a:pt x="2824500" y="4191226"/>
                  <a:pt x="3053870" y="4030968"/>
                  <a:pt x="2888974" y="4135902"/>
                </a:cubicBezTo>
                <a:cubicBezTo>
                  <a:pt x="2862100" y="4153004"/>
                  <a:pt x="2839681" y="4178838"/>
                  <a:pt x="2809461" y="4188911"/>
                </a:cubicBezTo>
                <a:cubicBezTo>
                  <a:pt x="2782957" y="4197746"/>
                  <a:pt x="2756708" y="4207387"/>
                  <a:pt x="2729948" y="4215415"/>
                </a:cubicBezTo>
                <a:cubicBezTo>
                  <a:pt x="2633028" y="4244490"/>
                  <a:pt x="2453164" y="4261609"/>
                  <a:pt x="2398643" y="4268424"/>
                </a:cubicBezTo>
                <a:cubicBezTo>
                  <a:pt x="2213241" y="4291599"/>
                  <a:pt x="2328022" y="4277743"/>
                  <a:pt x="2054087" y="4308180"/>
                </a:cubicBezTo>
                <a:cubicBezTo>
                  <a:pt x="1943652" y="4303763"/>
                  <a:pt x="1832823" y="4305244"/>
                  <a:pt x="1722782" y="4294928"/>
                </a:cubicBezTo>
                <a:cubicBezTo>
                  <a:pt x="1690763" y="4291926"/>
                  <a:pt x="1661216" y="4276224"/>
                  <a:pt x="1630017" y="4268424"/>
                </a:cubicBezTo>
                <a:cubicBezTo>
                  <a:pt x="1590507" y="4258546"/>
                  <a:pt x="1550755" y="4249539"/>
                  <a:pt x="1510748" y="4241919"/>
                </a:cubicBezTo>
                <a:cubicBezTo>
                  <a:pt x="1485223" y="4237057"/>
                  <a:pt x="1352523" y="4220099"/>
                  <a:pt x="1298713" y="4202163"/>
                </a:cubicBezTo>
                <a:cubicBezTo>
                  <a:pt x="1276145" y="4194641"/>
                  <a:pt x="1255608" y="4181108"/>
                  <a:pt x="1232452" y="4175659"/>
                </a:cubicBezTo>
                <a:cubicBezTo>
                  <a:pt x="1180141" y="4163350"/>
                  <a:pt x="1125886" y="4160812"/>
                  <a:pt x="1073426" y="4149154"/>
                </a:cubicBezTo>
                <a:cubicBezTo>
                  <a:pt x="935664" y="4118540"/>
                  <a:pt x="1051302" y="4125794"/>
                  <a:pt x="901148" y="4082893"/>
                </a:cubicBezTo>
                <a:cubicBezTo>
                  <a:pt x="871114" y="4074312"/>
                  <a:pt x="839304" y="4074058"/>
                  <a:pt x="808382" y="4069641"/>
                </a:cubicBezTo>
                <a:cubicBezTo>
                  <a:pt x="691430" y="3981927"/>
                  <a:pt x="828801" y="4072247"/>
                  <a:pt x="675861" y="4016632"/>
                </a:cubicBezTo>
                <a:cubicBezTo>
                  <a:pt x="651654" y="4007829"/>
                  <a:pt x="634036" y="3985021"/>
                  <a:pt x="609600" y="3976876"/>
                </a:cubicBezTo>
                <a:cubicBezTo>
                  <a:pt x="566863" y="3962631"/>
                  <a:pt x="521400" y="3958431"/>
                  <a:pt x="477078" y="3950372"/>
                </a:cubicBezTo>
                <a:cubicBezTo>
                  <a:pt x="389891" y="3934520"/>
                  <a:pt x="276004" y="3914385"/>
                  <a:pt x="185530" y="3910615"/>
                </a:cubicBezTo>
                <a:cubicBezTo>
                  <a:pt x="123740" y="3908040"/>
                  <a:pt x="61843" y="3910615"/>
                  <a:pt x="0" y="3910615"/>
                </a:cubicBezTo>
              </a:path>
            </a:pathLst>
          </a:custGeom>
          <a:ln w="762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90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90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0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3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uiExpand="1" build="allAtOnce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8170" y="1610437"/>
            <a:ext cx="6316662" cy="2236503"/>
          </a:xfrm>
        </p:spPr>
        <p:txBody>
          <a:bodyPr/>
          <a:lstStyle/>
          <a:p>
            <a:pPr algn="ctr"/>
            <a:r>
              <a:rPr lang="en-US" sz="9600" b="1" dirty="0" smtClean="0">
                <a:solidFill>
                  <a:srgbClr val="FF0000"/>
                </a:solidFill>
                <a:latin typeface="Comic Sans MS" pitchFamily="66" charset="0"/>
              </a:rPr>
              <a:t>G</a:t>
            </a:r>
            <a:r>
              <a:rPr lang="en-US" sz="9600" b="1" dirty="0" smtClean="0">
                <a:solidFill>
                  <a:schemeClr val="bg1">
                    <a:lumMod val="50000"/>
                  </a:schemeClr>
                </a:solidFill>
                <a:latin typeface="Comic Sans MS" pitchFamily="66" charset="0"/>
              </a:rPr>
              <a:t>r</a:t>
            </a:r>
            <a:r>
              <a:rPr lang="en-US" sz="9600" b="1" dirty="0" smtClean="0">
                <a:solidFill>
                  <a:srgbClr val="FFC000"/>
                </a:solidFill>
                <a:latin typeface="Comic Sans MS" pitchFamily="66" charset="0"/>
              </a:rPr>
              <a:t>e</a:t>
            </a:r>
            <a:r>
              <a:rPr lang="en-US" sz="9600" b="1" dirty="0" smtClean="0">
                <a:solidFill>
                  <a:srgbClr val="00B050"/>
                </a:solidFill>
                <a:latin typeface="Comic Sans MS" pitchFamily="66" charset="0"/>
              </a:rPr>
              <a:t>a</a:t>
            </a:r>
            <a:r>
              <a:rPr lang="en-US" sz="9600" b="1" dirty="0" smtClean="0">
                <a:solidFill>
                  <a:srgbClr val="F86310"/>
                </a:solidFill>
                <a:latin typeface="Comic Sans MS" pitchFamily="66" charset="0"/>
              </a:rPr>
              <a:t>t</a:t>
            </a:r>
            <a:r>
              <a:rPr lang="en-US" sz="9600" b="1" dirty="0" smtClean="0">
                <a:solidFill>
                  <a:srgbClr val="7030A0"/>
                </a:solidFill>
                <a:latin typeface="Comic Sans MS" pitchFamily="66" charset="0"/>
              </a:rPr>
              <a:t>!</a:t>
            </a:r>
            <a:r>
              <a:rPr lang="en-US" sz="9600" b="1" dirty="0" smtClean="0">
                <a:solidFill>
                  <a:srgbClr val="F86310"/>
                </a:solidFill>
                <a:latin typeface="Comic Sans MS" pitchFamily="66" charset="0"/>
              </a:rPr>
              <a:t> </a:t>
            </a:r>
            <a:endParaRPr lang="ru-RU" sz="9600" b="1" dirty="0">
              <a:solidFill>
                <a:srgbClr val="F8631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med" advClick="0" advTm="0"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10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5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03513" y="274637"/>
            <a:ext cx="6316662" cy="1854413"/>
          </a:xfrm>
        </p:spPr>
        <p:txBody>
          <a:bodyPr/>
          <a:lstStyle/>
          <a:p>
            <a:pPr algn="ctr"/>
            <a:r>
              <a:rPr lang="en-US" sz="6000" b="1" dirty="0" smtClean="0">
                <a:solidFill>
                  <a:srgbClr val="6600CC"/>
                </a:solidFill>
                <a:latin typeface="Comic Sans MS" pitchFamily="66" charset="0"/>
              </a:rPr>
              <a:t>Do the </a:t>
            </a:r>
            <a:r>
              <a:rPr lang="en-US" sz="6000" b="1" dirty="0" err="1" smtClean="0">
                <a:solidFill>
                  <a:srgbClr val="6600CC"/>
                </a:solidFill>
                <a:latin typeface="Comic Sans MS" pitchFamily="66" charset="0"/>
              </a:rPr>
              <a:t>colour</a:t>
            </a:r>
            <a:r>
              <a:rPr lang="en-US" sz="6000" b="1" dirty="0" smtClean="0">
                <a:solidFill>
                  <a:srgbClr val="6600CC"/>
                </a:solidFill>
                <a:latin typeface="Comic Sans MS" pitchFamily="66" charset="0"/>
              </a:rPr>
              <a:t> sums</a:t>
            </a:r>
            <a:endParaRPr lang="ru-RU" sz="6000" b="1" dirty="0">
              <a:solidFill>
                <a:srgbClr val="6600CC"/>
              </a:solidFill>
              <a:latin typeface="Comic Sans MS" pitchFamily="66" charset="0"/>
            </a:endParaRPr>
          </a:p>
        </p:txBody>
      </p:sp>
      <p:pic>
        <p:nvPicPr>
          <p:cNvPr id="89091" name="Picture 3" descr="C:\Users\Наталья\AppData\Local\Microsoft\Windows\Temporary Internet Files\Content.IE5\YB0AEKKQ\MC900358449[1].wm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2278" y="3797600"/>
            <a:ext cx="2690191" cy="3060400"/>
          </a:xfrm>
          <a:prstGeom prst="rect">
            <a:avLst/>
          </a:prstGeom>
          <a:noFill/>
        </p:spPr>
      </p:pic>
      <p:sp>
        <p:nvSpPr>
          <p:cNvPr id="13" name="Облако 12"/>
          <p:cNvSpPr/>
          <p:nvPr/>
        </p:nvSpPr>
        <p:spPr>
          <a:xfrm>
            <a:off x="7169426" y="2676941"/>
            <a:ext cx="1046922" cy="450574"/>
          </a:xfrm>
          <a:prstGeom prst="cloud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???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4" name="Облако 13"/>
          <p:cNvSpPr/>
          <p:nvPr/>
        </p:nvSpPr>
        <p:spPr>
          <a:xfrm>
            <a:off x="4936435" y="2657062"/>
            <a:ext cx="1046922" cy="450574"/>
          </a:xfrm>
          <a:prstGeom prst="cloud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блако 14"/>
          <p:cNvSpPr/>
          <p:nvPr/>
        </p:nvSpPr>
        <p:spPr>
          <a:xfrm>
            <a:off x="2796209" y="2663687"/>
            <a:ext cx="1046922" cy="450574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блако 15"/>
          <p:cNvSpPr/>
          <p:nvPr/>
        </p:nvSpPr>
        <p:spPr>
          <a:xfrm>
            <a:off x="7282071" y="3823252"/>
            <a:ext cx="1046922" cy="450574"/>
          </a:xfrm>
          <a:prstGeom prst="cloud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блако 16"/>
          <p:cNvSpPr/>
          <p:nvPr/>
        </p:nvSpPr>
        <p:spPr>
          <a:xfrm>
            <a:off x="4996069" y="3843132"/>
            <a:ext cx="1046922" cy="450574"/>
          </a:xfrm>
          <a:prstGeom prst="cloud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???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8" name="Облако 17"/>
          <p:cNvSpPr/>
          <p:nvPr/>
        </p:nvSpPr>
        <p:spPr>
          <a:xfrm>
            <a:off x="2776330" y="3863009"/>
            <a:ext cx="1046922" cy="450574"/>
          </a:xfrm>
          <a:prstGeom prst="cloud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блако 18"/>
          <p:cNvSpPr/>
          <p:nvPr/>
        </p:nvSpPr>
        <p:spPr>
          <a:xfrm>
            <a:off x="7301949" y="4903306"/>
            <a:ext cx="1046922" cy="450574"/>
          </a:xfrm>
          <a:prstGeom prst="cloud">
            <a:avLst/>
          </a:prstGeom>
          <a:solidFill>
            <a:srgbClr val="F8631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блако 19"/>
          <p:cNvSpPr/>
          <p:nvPr/>
        </p:nvSpPr>
        <p:spPr>
          <a:xfrm>
            <a:off x="5068957" y="4923184"/>
            <a:ext cx="1046922" cy="450574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блако 20"/>
          <p:cNvSpPr/>
          <p:nvPr/>
        </p:nvSpPr>
        <p:spPr>
          <a:xfrm>
            <a:off x="2862470" y="4916558"/>
            <a:ext cx="1046922" cy="450574"/>
          </a:xfrm>
          <a:prstGeom prst="cloud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???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2" name="Облако 21"/>
          <p:cNvSpPr/>
          <p:nvPr/>
        </p:nvSpPr>
        <p:spPr>
          <a:xfrm>
            <a:off x="7321827" y="5943601"/>
            <a:ext cx="1046922" cy="450574"/>
          </a:xfrm>
          <a:prstGeom prst="cloud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???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3" name="Облако 22"/>
          <p:cNvSpPr/>
          <p:nvPr/>
        </p:nvSpPr>
        <p:spPr>
          <a:xfrm>
            <a:off x="5155096" y="5910471"/>
            <a:ext cx="1046922" cy="450574"/>
          </a:xfrm>
          <a:prstGeom prst="cloud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блако 23"/>
          <p:cNvSpPr/>
          <p:nvPr/>
        </p:nvSpPr>
        <p:spPr>
          <a:xfrm>
            <a:off x="2842592" y="5930348"/>
            <a:ext cx="1046922" cy="450574"/>
          </a:xfrm>
          <a:prstGeom prst="cloud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люс 30"/>
          <p:cNvSpPr/>
          <p:nvPr/>
        </p:nvSpPr>
        <p:spPr>
          <a:xfrm>
            <a:off x="4055165" y="2597426"/>
            <a:ext cx="702365" cy="556591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люс 32"/>
          <p:cNvSpPr/>
          <p:nvPr/>
        </p:nvSpPr>
        <p:spPr>
          <a:xfrm>
            <a:off x="4161182" y="3816626"/>
            <a:ext cx="702365" cy="556591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люс 33"/>
          <p:cNvSpPr/>
          <p:nvPr/>
        </p:nvSpPr>
        <p:spPr>
          <a:xfrm>
            <a:off x="4247321" y="4909930"/>
            <a:ext cx="702365" cy="556591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люс 34"/>
          <p:cNvSpPr/>
          <p:nvPr/>
        </p:nvSpPr>
        <p:spPr>
          <a:xfrm>
            <a:off x="4240695" y="5910469"/>
            <a:ext cx="702365" cy="556591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Равно 35"/>
          <p:cNvSpPr/>
          <p:nvPr/>
        </p:nvSpPr>
        <p:spPr>
          <a:xfrm>
            <a:off x="6255027" y="2650435"/>
            <a:ext cx="808382" cy="490331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7" name="Равно 36"/>
          <p:cNvSpPr/>
          <p:nvPr/>
        </p:nvSpPr>
        <p:spPr>
          <a:xfrm>
            <a:off x="6301409" y="3796748"/>
            <a:ext cx="808382" cy="490331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8" name="Равно 37"/>
          <p:cNvSpPr/>
          <p:nvPr/>
        </p:nvSpPr>
        <p:spPr>
          <a:xfrm>
            <a:off x="6347792" y="4784035"/>
            <a:ext cx="808382" cy="490331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9" name="Равно 38"/>
          <p:cNvSpPr/>
          <p:nvPr/>
        </p:nvSpPr>
        <p:spPr>
          <a:xfrm>
            <a:off x="6354418" y="5930348"/>
            <a:ext cx="808382" cy="490331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1" name="Облако 40"/>
          <p:cNvSpPr/>
          <p:nvPr/>
        </p:nvSpPr>
        <p:spPr>
          <a:xfrm>
            <a:off x="5009324" y="3843131"/>
            <a:ext cx="1046922" cy="450574"/>
          </a:xfrm>
          <a:prstGeom prst="cloud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блако 41"/>
          <p:cNvSpPr/>
          <p:nvPr/>
        </p:nvSpPr>
        <p:spPr>
          <a:xfrm>
            <a:off x="2875724" y="4929809"/>
            <a:ext cx="1046922" cy="450574"/>
          </a:xfrm>
          <a:prstGeom prst="cloud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блако 42"/>
          <p:cNvSpPr/>
          <p:nvPr/>
        </p:nvSpPr>
        <p:spPr>
          <a:xfrm>
            <a:off x="7328454" y="5950226"/>
            <a:ext cx="1046922" cy="450574"/>
          </a:xfrm>
          <a:prstGeom prst="cloud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Облако 39"/>
          <p:cNvSpPr/>
          <p:nvPr/>
        </p:nvSpPr>
        <p:spPr>
          <a:xfrm>
            <a:off x="7169428" y="2663687"/>
            <a:ext cx="1046922" cy="450574"/>
          </a:xfrm>
          <a:prstGeom prst="cloud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500"/>
                            </p:stCondLst>
                            <p:childTnLst>
                              <p:par>
                                <p:cTn id="3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0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0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0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31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1" grpId="0" animBg="1"/>
      <p:bldP spid="42" grpId="0" animBg="1"/>
      <p:bldP spid="43" grpId="0" animBg="1"/>
      <p:bldP spid="4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Месяц 24"/>
          <p:cNvSpPr/>
          <p:nvPr/>
        </p:nvSpPr>
        <p:spPr>
          <a:xfrm rot="5400000">
            <a:off x="3869635" y="1120115"/>
            <a:ext cx="1404730" cy="9144001"/>
          </a:xfrm>
          <a:prstGeom prst="moon">
            <a:avLst>
              <a:gd name="adj" fmla="val 39313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Месяц 23"/>
          <p:cNvSpPr/>
          <p:nvPr/>
        </p:nvSpPr>
        <p:spPr>
          <a:xfrm rot="5400000">
            <a:off x="3920068" y="570043"/>
            <a:ext cx="1303861" cy="9144001"/>
          </a:xfrm>
          <a:prstGeom prst="moon">
            <a:avLst>
              <a:gd name="adj" fmla="val 40580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000" b="1" dirty="0" smtClean="0">
                <a:solidFill>
                  <a:srgbClr val="6600CC"/>
                </a:solidFill>
                <a:latin typeface="Comic Sans MS" pitchFamily="66" charset="0"/>
              </a:rPr>
              <a:t>Draw a rainbow</a:t>
            </a:r>
            <a:endParaRPr lang="ru-RU" sz="6000" b="1" dirty="0">
              <a:solidFill>
                <a:srgbClr val="6600CC"/>
              </a:solidFill>
              <a:latin typeface="Comic Sans MS" pitchFamily="66" charset="0"/>
            </a:endParaRPr>
          </a:p>
        </p:txBody>
      </p:sp>
      <p:sp>
        <p:nvSpPr>
          <p:cNvPr id="37" name="Месяц 36"/>
          <p:cNvSpPr/>
          <p:nvPr/>
        </p:nvSpPr>
        <p:spPr>
          <a:xfrm rot="5400000">
            <a:off x="3778947" y="-1718135"/>
            <a:ext cx="1586108" cy="9144002"/>
          </a:xfrm>
          <a:prstGeom prst="moon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Месяц 35"/>
          <p:cNvSpPr/>
          <p:nvPr/>
        </p:nvSpPr>
        <p:spPr>
          <a:xfrm rot="5400000">
            <a:off x="3869634" y="-1283680"/>
            <a:ext cx="1404730" cy="9144002"/>
          </a:xfrm>
          <a:prstGeom prst="moon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Месяц 34"/>
          <p:cNvSpPr/>
          <p:nvPr/>
        </p:nvSpPr>
        <p:spPr>
          <a:xfrm rot="5400000">
            <a:off x="3869635" y="-783558"/>
            <a:ext cx="1404730" cy="9144000"/>
          </a:xfrm>
          <a:prstGeom prst="moon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Месяц 33"/>
          <p:cNvSpPr/>
          <p:nvPr/>
        </p:nvSpPr>
        <p:spPr>
          <a:xfrm rot="5400000">
            <a:off x="3869636" y="-391824"/>
            <a:ext cx="1404730" cy="9144001"/>
          </a:xfrm>
          <a:prstGeom prst="moon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Месяц 37"/>
          <p:cNvSpPr/>
          <p:nvPr/>
        </p:nvSpPr>
        <p:spPr>
          <a:xfrm rot="5400000">
            <a:off x="3869636" y="121548"/>
            <a:ext cx="1404730" cy="9144001"/>
          </a:xfrm>
          <a:prstGeom prst="moon">
            <a:avLst>
              <a:gd name="adj" fmla="val 34455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3" name="Picture 4" descr="http://img-fotki.yandex.ru/get/4001/apollinariya-170583.1b/0_33b49_56a647a0_XL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"/>
            <a:ext cx="2315688" cy="21955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4" name="Облако 43"/>
          <p:cNvSpPr/>
          <p:nvPr/>
        </p:nvSpPr>
        <p:spPr>
          <a:xfrm>
            <a:off x="177420" y="6400800"/>
            <a:ext cx="1419368" cy="457200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green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6" name="Облако 45"/>
          <p:cNvSpPr/>
          <p:nvPr/>
        </p:nvSpPr>
        <p:spPr>
          <a:xfrm>
            <a:off x="1737814" y="6196083"/>
            <a:ext cx="1401171" cy="457200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yellow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7" name="Облако 46"/>
          <p:cNvSpPr/>
          <p:nvPr/>
        </p:nvSpPr>
        <p:spPr>
          <a:xfrm>
            <a:off x="3166280" y="6018662"/>
            <a:ext cx="1433015" cy="457200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purple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8" name="Облако 47"/>
          <p:cNvSpPr/>
          <p:nvPr/>
        </p:nvSpPr>
        <p:spPr>
          <a:xfrm>
            <a:off x="4455994" y="6114196"/>
            <a:ext cx="1849272" cy="457200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dark blue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9" name="Облако 48"/>
          <p:cNvSpPr/>
          <p:nvPr/>
        </p:nvSpPr>
        <p:spPr>
          <a:xfrm>
            <a:off x="5970894" y="6400800"/>
            <a:ext cx="928048" cy="457200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red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0" name="Облако 49"/>
          <p:cNvSpPr/>
          <p:nvPr/>
        </p:nvSpPr>
        <p:spPr>
          <a:xfrm>
            <a:off x="6748816" y="6100547"/>
            <a:ext cx="1453488" cy="457200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orange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1" name="Облако 50"/>
          <p:cNvSpPr/>
          <p:nvPr/>
        </p:nvSpPr>
        <p:spPr>
          <a:xfrm>
            <a:off x="7192371" y="6400800"/>
            <a:ext cx="1951630" cy="457200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light blue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6" name="Месяц 25"/>
          <p:cNvSpPr/>
          <p:nvPr/>
        </p:nvSpPr>
        <p:spPr>
          <a:xfrm rot="5400000">
            <a:off x="3778947" y="-1702213"/>
            <a:ext cx="1586108" cy="9144002"/>
          </a:xfrm>
          <a:prstGeom prst="mo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Месяц 26"/>
          <p:cNvSpPr/>
          <p:nvPr/>
        </p:nvSpPr>
        <p:spPr>
          <a:xfrm rot="5400000">
            <a:off x="3869636" y="-1281406"/>
            <a:ext cx="1404730" cy="9144002"/>
          </a:xfrm>
          <a:prstGeom prst="moon">
            <a:avLst/>
          </a:prstGeom>
          <a:solidFill>
            <a:srgbClr val="F8631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Месяц 27"/>
          <p:cNvSpPr/>
          <p:nvPr/>
        </p:nvSpPr>
        <p:spPr>
          <a:xfrm rot="5400000">
            <a:off x="3869635" y="-781283"/>
            <a:ext cx="1404730" cy="9144000"/>
          </a:xfrm>
          <a:prstGeom prst="mo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Месяц 28"/>
          <p:cNvSpPr/>
          <p:nvPr/>
        </p:nvSpPr>
        <p:spPr>
          <a:xfrm rot="5400000">
            <a:off x="3869636" y="-403196"/>
            <a:ext cx="1404730" cy="9144001"/>
          </a:xfrm>
          <a:prstGeom prst="moon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Месяц 29"/>
          <p:cNvSpPr/>
          <p:nvPr/>
        </p:nvSpPr>
        <p:spPr>
          <a:xfrm rot="5400000">
            <a:off x="3869635" y="110177"/>
            <a:ext cx="1404730" cy="9144001"/>
          </a:xfrm>
          <a:prstGeom prst="moon">
            <a:avLst>
              <a:gd name="adj" fmla="val 34455"/>
            </a:avLst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Месяц 30"/>
          <p:cNvSpPr/>
          <p:nvPr/>
        </p:nvSpPr>
        <p:spPr>
          <a:xfrm rot="5400000">
            <a:off x="3920070" y="572318"/>
            <a:ext cx="1303861" cy="9144001"/>
          </a:xfrm>
          <a:prstGeom prst="moon">
            <a:avLst>
              <a:gd name="adj" fmla="val 40580"/>
            </a:avLst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Месяц 31"/>
          <p:cNvSpPr/>
          <p:nvPr/>
        </p:nvSpPr>
        <p:spPr>
          <a:xfrm rot="5400000">
            <a:off x="3869635" y="1095095"/>
            <a:ext cx="1404730" cy="9144001"/>
          </a:xfrm>
          <a:prstGeom prst="moon">
            <a:avLst>
              <a:gd name="adj" fmla="val 39313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181 -0.30018 L -0.21181 -0.63321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52 -0.18085 L -0.2552 -0.51387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479 -0.13298 L 0.14479 -0.466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5816 -0.08719 L 0.55816 -0.42021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6111 -0.0141 L -0.56111 -0.34713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611 0.11055 L 0.13611 -0.22248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729 0.19195 L 0.05729 -0.14108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000"/>
                            </p:stCondLst>
                            <p:childTnLst>
                              <p:par>
                                <p:cTn id="8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000"/>
                            </p:stCondLst>
                            <p:childTnLst>
                              <p:par>
                                <p:cTn id="8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0"/>
                            </p:stCondLst>
                            <p:childTnLst>
                              <p:par>
                                <p:cTn id="9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4" grpId="0" animBg="1"/>
      <p:bldP spid="2" grpId="0"/>
      <p:bldP spid="37" grpId="0" animBg="1"/>
      <p:bldP spid="36" grpId="0" animBg="1"/>
      <p:bldP spid="35" grpId="0" animBg="1"/>
      <p:bldP spid="34" grpId="0" animBg="1"/>
      <p:bldP spid="38" grpId="0" animBg="1"/>
      <p:bldP spid="44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3958" y="274638"/>
            <a:ext cx="7546217" cy="871774"/>
          </a:xfrm>
        </p:spPr>
        <p:txBody>
          <a:bodyPr/>
          <a:lstStyle/>
          <a:p>
            <a:r>
              <a:rPr lang="en-US" sz="6000" b="1" dirty="0" smtClean="0">
                <a:solidFill>
                  <a:srgbClr val="6600CC"/>
                </a:solidFill>
                <a:latin typeface="Comic Sans MS" pitchFamily="66" charset="0"/>
              </a:rPr>
              <a:t>What </a:t>
            </a:r>
            <a:r>
              <a:rPr lang="en-US" sz="6000" b="1" dirty="0" err="1" smtClean="0">
                <a:solidFill>
                  <a:srgbClr val="6600CC"/>
                </a:solidFill>
                <a:latin typeface="Comic Sans MS" pitchFamily="66" charset="0"/>
              </a:rPr>
              <a:t>colour</a:t>
            </a:r>
            <a:r>
              <a:rPr lang="en-US" sz="6000" b="1" dirty="0" smtClean="0">
                <a:solidFill>
                  <a:srgbClr val="6600CC"/>
                </a:solidFill>
                <a:latin typeface="Comic Sans MS" pitchFamily="66" charset="0"/>
              </a:rPr>
              <a:t> is it?</a:t>
            </a:r>
            <a:endParaRPr lang="ru-RU" sz="6000" b="1" dirty="0">
              <a:solidFill>
                <a:srgbClr val="6600CC"/>
              </a:solidFill>
              <a:latin typeface="Comic Sans MS" pitchFamily="66" charset="0"/>
            </a:endParaRPr>
          </a:p>
        </p:txBody>
      </p:sp>
      <p:pic>
        <p:nvPicPr>
          <p:cNvPr id="3076" name="Picture 4" descr="http://image3.examiner.com/images/blog/wysiwyg/image/lemon(9)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69146" y="1256698"/>
            <a:ext cx="4197437" cy="3876012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629393" y="5237019"/>
            <a:ext cx="7908966" cy="55813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rgbClr val="66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6600CC"/>
                </a:solidFill>
                <a:latin typeface="Comic Sans MS" pitchFamily="66" charset="0"/>
              </a:rPr>
              <a:t>It </a:t>
            </a:r>
            <a:r>
              <a:rPr lang="en-US" sz="3200" b="1" dirty="0" smtClean="0">
                <a:solidFill>
                  <a:srgbClr val="FF0000"/>
                </a:solidFill>
                <a:latin typeface="Comic Sans MS" pitchFamily="66" charset="0"/>
              </a:rPr>
              <a:t>is</a:t>
            </a:r>
            <a:r>
              <a:rPr lang="en-US" sz="3200" b="1" dirty="0" smtClean="0">
                <a:solidFill>
                  <a:srgbClr val="6600CC"/>
                </a:solidFill>
                <a:latin typeface="Comic Sans MS" pitchFamily="66" charset="0"/>
              </a:rPr>
              <a:t> yellow.    =     It</a:t>
            </a:r>
            <a:r>
              <a:rPr lang="en-US" sz="3200" b="1" dirty="0" smtClean="0">
                <a:solidFill>
                  <a:srgbClr val="FF0000"/>
                </a:solidFill>
                <a:latin typeface="Comic Sans MS" pitchFamily="66" charset="0"/>
              </a:rPr>
              <a:t>’s</a:t>
            </a:r>
            <a:r>
              <a:rPr lang="en-US" sz="3200" b="1" dirty="0" smtClean="0">
                <a:solidFill>
                  <a:srgbClr val="6600CC"/>
                </a:solidFill>
                <a:latin typeface="Comic Sans MS" pitchFamily="66" charset="0"/>
              </a:rPr>
              <a:t> yellow.         </a:t>
            </a:r>
            <a:endParaRPr lang="ru-RU" sz="3200" b="1" dirty="0">
              <a:solidFill>
                <a:srgbClr val="6600CC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01003" y="1064526"/>
            <a:ext cx="6301522" cy="3275462"/>
          </a:xfrm>
        </p:spPr>
        <p:txBody>
          <a:bodyPr/>
          <a:lstStyle/>
          <a:p>
            <a:pPr algn="ctr"/>
            <a:r>
              <a:rPr lang="ru-RU" sz="4000" dirty="0" smtClean="0">
                <a:solidFill>
                  <a:srgbClr val="C00000"/>
                </a:solidFill>
                <a:latin typeface="Comic Sans MS" pitchFamily="66" charset="0"/>
              </a:rPr>
              <a:t>К учебнику</a:t>
            </a:r>
            <a:br>
              <a:rPr lang="ru-RU" sz="4000" dirty="0" smtClean="0">
                <a:solidFill>
                  <a:srgbClr val="C00000"/>
                </a:solidFill>
                <a:latin typeface="Comic Sans MS" pitchFamily="66" charset="0"/>
              </a:rPr>
            </a:br>
            <a:r>
              <a:rPr lang="en-US" sz="4000" dirty="0" smtClean="0">
                <a:solidFill>
                  <a:srgbClr val="C00000"/>
                </a:solidFill>
                <a:latin typeface="Comic Sans MS" pitchFamily="66" charset="0"/>
              </a:rPr>
              <a:t>New Millennium English-5 (</a:t>
            </a:r>
            <a:r>
              <a:rPr lang="ru-RU" sz="4000" dirty="0" smtClean="0">
                <a:solidFill>
                  <a:srgbClr val="C00000"/>
                </a:solidFill>
                <a:latin typeface="Comic Sans MS" pitchFamily="66" charset="0"/>
              </a:rPr>
              <a:t>первый год обучения)</a:t>
            </a:r>
            <a:r>
              <a:rPr lang="en-US" sz="4000" dirty="0" smtClean="0">
                <a:solidFill>
                  <a:srgbClr val="C00000"/>
                </a:solidFill>
                <a:latin typeface="Comic Sans MS" pitchFamily="66" charset="0"/>
              </a:rPr>
              <a:t/>
            </a:r>
            <a:br>
              <a:rPr lang="en-US" sz="4000" dirty="0" smtClean="0">
                <a:solidFill>
                  <a:srgbClr val="C00000"/>
                </a:solidFill>
                <a:latin typeface="Comic Sans MS" pitchFamily="66" charset="0"/>
              </a:rPr>
            </a:br>
            <a:r>
              <a:rPr lang="en-US" sz="4000" dirty="0" smtClean="0">
                <a:solidFill>
                  <a:srgbClr val="C00000"/>
                </a:solidFill>
                <a:latin typeface="Comic Sans MS" pitchFamily="66" charset="0"/>
              </a:rPr>
              <a:t>Unit </a:t>
            </a:r>
            <a:r>
              <a:rPr lang="ru-RU" sz="4000" dirty="0" smtClean="0">
                <a:solidFill>
                  <a:srgbClr val="C00000"/>
                </a:solidFill>
                <a:latin typeface="Comic Sans MS" pitchFamily="66" charset="0"/>
              </a:rPr>
              <a:t>3</a:t>
            </a:r>
            <a:r>
              <a:rPr lang="en-US" sz="4000" dirty="0" smtClean="0">
                <a:solidFill>
                  <a:srgbClr val="C00000"/>
                </a:solidFill>
                <a:latin typeface="Comic Sans MS" pitchFamily="66" charset="0"/>
              </a:rPr>
              <a:t> lesson </a:t>
            </a:r>
            <a:r>
              <a:rPr lang="ru-RU" sz="4000" dirty="0" smtClean="0">
                <a:solidFill>
                  <a:srgbClr val="C00000"/>
                </a:solidFill>
                <a:latin typeface="Comic Sans MS" pitchFamily="66" charset="0"/>
              </a:rPr>
              <a:t>4 </a:t>
            </a:r>
            <a:endParaRPr lang="ru-RU" sz="4000" dirty="0">
              <a:latin typeface="Comic Sans MS" pitchFamily="66" charset="0"/>
            </a:endParaRP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74629" y="5105400"/>
            <a:ext cx="4114800" cy="17526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02" name="Picture 2" descr="http://www.exchange3d.com/images/uploads/aff2892/Tomato/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140875"/>
            <a:ext cx="9331832" cy="69988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2226" name="Picture 2" descr="http://www.thescoopnewspaper.com/sites/default/files/Faith/HouseholdHints/cucumber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10166697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www.thefruitwagon.com/Graphics/Plum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74390" y="-228338"/>
            <a:ext cx="7723700" cy="705542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andhowareyou.files.wordpress.com/2011/01/orang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136525"/>
            <a:ext cx="9326033" cy="69945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2" name="Picture 4" descr="http://www.featurepics.com/FI/Thumb300/20090708/Pineapple-Water-Splashes-White-124149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500" y="-136525"/>
            <a:ext cx="9046510" cy="677483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9809" y="274637"/>
            <a:ext cx="8160366" cy="1868061"/>
          </a:xfrm>
        </p:spPr>
        <p:txBody>
          <a:bodyPr/>
          <a:lstStyle/>
          <a:p>
            <a:pPr algn="ctr"/>
            <a:r>
              <a:rPr lang="en-US" sz="6000" b="1" dirty="0" smtClean="0">
                <a:solidFill>
                  <a:srgbClr val="6600CC"/>
                </a:solidFill>
                <a:latin typeface="Comic Sans MS" pitchFamily="66" charset="0"/>
              </a:rPr>
              <a:t>What </a:t>
            </a:r>
            <a:r>
              <a:rPr lang="en-US" sz="6000" b="1" dirty="0" err="1" smtClean="0">
                <a:solidFill>
                  <a:srgbClr val="6600CC"/>
                </a:solidFill>
                <a:latin typeface="Comic Sans MS" pitchFamily="66" charset="0"/>
              </a:rPr>
              <a:t>colour</a:t>
            </a:r>
            <a:r>
              <a:rPr lang="en-US" sz="6000" b="1" dirty="0" smtClean="0">
                <a:solidFill>
                  <a:srgbClr val="6600CC"/>
                </a:solidFill>
                <a:latin typeface="Comic Sans MS" pitchFamily="66" charset="0"/>
              </a:rPr>
              <a:t> are they?</a:t>
            </a:r>
            <a:endParaRPr lang="ru-RU" sz="6000" b="1" dirty="0">
              <a:solidFill>
                <a:srgbClr val="6600CC"/>
              </a:solidFill>
              <a:latin typeface="Comic Sans MS" pitchFamily="66" charset="0"/>
            </a:endParaRPr>
          </a:p>
        </p:txBody>
      </p:sp>
      <p:pic>
        <p:nvPicPr>
          <p:cNvPr id="49154" name="Picture 2" descr="http://excellentpix.com/files/funzug/imgs/informative/useful_handy_info_0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57077" y="2129004"/>
            <a:ext cx="3075485" cy="3075485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627797" y="5465930"/>
            <a:ext cx="8256896" cy="66191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rgbClr val="66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6600CC"/>
                </a:solidFill>
                <a:latin typeface="Comic Sans MS" pitchFamily="66" charset="0"/>
              </a:rPr>
              <a:t>They </a:t>
            </a:r>
            <a:r>
              <a:rPr lang="en-US" sz="3200" b="1" dirty="0" smtClean="0">
                <a:solidFill>
                  <a:srgbClr val="FF0000"/>
                </a:solidFill>
                <a:latin typeface="Comic Sans MS" pitchFamily="66" charset="0"/>
              </a:rPr>
              <a:t>are</a:t>
            </a:r>
            <a:r>
              <a:rPr lang="en-US" sz="3200" b="1" dirty="0" smtClean="0">
                <a:solidFill>
                  <a:srgbClr val="6600CC"/>
                </a:solidFill>
                <a:latin typeface="Comic Sans MS" pitchFamily="66" charset="0"/>
              </a:rPr>
              <a:t> yellow.  =  They</a:t>
            </a:r>
            <a:r>
              <a:rPr lang="en-US" sz="3200" b="1" dirty="0" smtClean="0">
                <a:solidFill>
                  <a:srgbClr val="FF0000"/>
                </a:solidFill>
                <a:latin typeface="Comic Sans MS" pitchFamily="66" charset="0"/>
              </a:rPr>
              <a:t>’re</a:t>
            </a:r>
            <a:r>
              <a:rPr lang="en-US" sz="3200" b="1" dirty="0" smtClean="0">
                <a:solidFill>
                  <a:srgbClr val="6600CC"/>
                </a:solidFill>
                <a:latin typeface="Comic Sans MS" pitchFamily="66" charset="0"/>
              </a:rPr>
              <a:t> yellow.</a:t>
            </a:r>
            <a:endParaRPr lang="ru-RU" sz="3200" b="1" dirty="0">
              <a:solidFill>
                <a:srgbClr val="6600CC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78" name="Picture 2" descr="http://www.squidgonegreen.com/wp-content/uploads/2010/06/1184089_7181763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1"/>
            <a:ext cx="9144000" cy="714090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3250" name="Picture 2" descr="http://farmfolly.com/wp-content/uploads/2009/08/cucumbers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5298" name="Picture 2" descr="http://s2.hubimg.com/u/1552941_f52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1"/>
            <a:ext cx="9144000" cy="690678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http://a963.ac-images.myspacecdn.com/images01/39/l_1c29dc94c18e7dfff3512baceac06cf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82033" y="0"/>
            <a:ext cx="9326033" cy="69945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3634" y="1107152"/>
            <a:ext cx="8160366" cy="2564098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6600CC"/>
                </a:solidFill>
                <a:latin typeface="Comic Sans MS" pitchFamily="66" charset="0"/>
              </a:rPr>
              <a:t>A lot of </a:t>
            </a:r>
            <a:r>
              <a:rPr lang="en-US" b="1" dirty="0" err="1" smtClean="0">
                <a:solidFill>
                  <a:srgbClr val="6600CC"/>
                </a:solidFill>
                <a:latin typeface="Comic Sans MS" pitchFamily="66" charset="0"/>
              </a:rPr>
              <a:t>colours</a:t>
            </a:r>
            <a:r>
              <a:rPr lang="en-US" b="1" dirty="0" smtClean="0">
                <a:solidFill>
                  <a:srgbClr val="6600CC"/>
                </a:solidFill>
                <a:latin typeface="Comic Sans MS" pitchFamily="66" charset="0"/>
              </a:rPr>
              <a:t> make our life beautiful.</a:t>
            </a:r>
            <a:br>
              <a:rPr lang="en-US" b="1" dirty="0" smtClean="0">
                <a:solidFill>
                  <a:srgbClr val="6600CC"/>
                </a:solidFill>
                <a:latin typeface="Comic Sans MS" pitchFamily="66" charset="0"/>
              </a:rPr>
            </a:br>
            <a:r>
              <a:rPr lang="en-US" b="1" dirty="0" smtClean="0">
                <a:solidFill>
                  <a:srgbClr val="6600CC"/>
                </a:solidFill>
                <a:latin typeface="Comic Sans MS" pitchFamily="66" charset="0"/>
              </a:rPr>
              <a:t>What are the </a:t>
            </a:r>
            <a:r>
              <a:rPr lang="en-US" b="1" dirty="0" err="1" smtClean="0">
                <a:solidFill>
                  <a:srgbClr val="6600CC"/>
                </a:solidFill>
                <a:latin typeface="Comic Sans MS" pitchFamily="66" charset="0"/>
              </a:rPr>
              <a:t>colours</a:t>
            </a:r>
            <a:r>
              <a:rPr lang="en-US" b="1" dirty="0" smtClean="0">
                <a:solidFill>
                  <a:srgbClr val="6600CC"/>
                </a:solidFill>
                <a:latin typeface="Comic Sans MS" pitchFamily="66" charset="0"/>
              </a:rPr>
              <a:t>?</a:t>
            </a:r>
            <a:endParaRPr lang="ru-RU" b="1" dirty="0">
              <a:solidFill>
                <a:srgbClr val="6600CC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http://alphamega.com.cy/sites/all/files/imagecache/content_image/sites/all/files/uploads/iStock_000004601451Small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500" y="-136525"/>
            <a:ext cx="9080500" cy="1035177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b="1" dirty="0" smtClean="0">
                <a:solidFill>
                  <a:srgbClr val="FF0000"/>
                </a:solidFill>
                <a:latin typeface="Comic Sans MS" pitchFamily="66" charset="0"/>
              </a:rPr>
              <a:t>Excellent! </a:t>
            </a:r>
            <a:endParaRPr lang="ru-RU" sz="6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6" name="Солнце 5"/>
          <p:cNvSpPr/>
          <p:nvPr/>
        </p:nvSpPr>
        <p:spPr>
          <a:xfrm>
            <a:off x="791570" y="2019869"/>
            <a:ext cx="1473958" cy="1146412"/>
          </a:xfrm>
          <a:prstGeom prst="sun">
            <a:avLst/>
          </a:prstGeom>
          <a:solidFill>
            <a:srgbClr val="F8631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олнце 6"/>
          <p:cNvSpPr/>
          <p:nvPr/>
        </p:nvSpPr>
        <p:spPr>
          <a:xfrm>
            <a:off x="3837295" y="3277737"/>
            <a:ext cx="1473958" cy="1146412"/>
          </a:xfrm>
          <a:prstGeom prst="su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олнце 7"/>
          <p:cNvSpPr/>
          <p:nvPr/>
        </p:nvSpPr>
        <p:spPr>
          <a:xfrm>
            <a:off x="6896669" y="4016991"/>
            <a:ext cx="1473958" cy="1146412"/>
          </a:xfrm>
          <a:prstGeom prst="sun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олнце 8"/>
          <p:cNvSpPr/>
          <p:nvPr/>
        </p:nvSpPr>
        <p:spPr>
          <a:xfrm>
            <a:off x="825689" y="4142097"/>
            <a:ext cx="1473958" cy="1146412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олнце 9"/>
          <p:cNvSpPr/>
          <p:nvPr/>
        </p:nvSpPr>
        <p:spPr>
          <a:xfrm>
            <a:off x="3857767" y="5208895"/>
            <a:ext cx="1473958" cy="1146412"/>
          </a:xfrm>
          <a:prstGeom prst="sun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олнце 10"/>
          <p:cNvSpPr/>
          <p:nvPr/>
        </p:nvSpPr>
        <p:spPr>
          <a:xfrm>
            <a:off x="3819099" y="1430742"/>
            <a:ext cx="1473958" cy="1146412"/>
          </a:xfrm>
          <a:prstGeom prst="sun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олнце 11"/>
          <p:cNvSpPr/>
          <p:nvPr/>
        </p:nvSpPr>
        <p:spPr>
          <a:xfrm>
            <a:off x="6919415" y="1897039"/>
            <a:ext cx="1473958" cy="1146412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s61.radikal.ru/i174/0903/df/0dcd70ea581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31060"/>
            <a:ext cx="9144000" cy="6889060"/>
          </a:xfrm>
          <a:prstGeom prst="rect">
            <a:avLst/>
          </a:prstGeom>
          <a:noFill/>
        </p:spPr>
      </p:pic>
      <p:sp>
        <p:nvSpPr>
          <p:cNvPr id="3" name="Солнце 2"/>
          <p:cNvSpPr/>
          <p:nvPr/>
        </p:nvSpPr>
        <p:spPr>
          <a:xfrm>
            <a:off x="1705970" y="2593074"/>
            <a:ext cx="1569493" cy="1392072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solidFill>
                  <a:srgbClr val="FF0000"/>
                </a:solidFill>
                <a:latin typeface="Comic Sans MS" pitchFamily="66" charset="0"/>
              </a:rPr>
              <a:t>T</a:t>
            </a:r>
            <a:endParaRPr lang="ru-RU" sz="6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" name="Солнце 3"/>
          <p:cNvSpPr/>
          <p:nvPr/>
        </p:nvSpPr>
        <p:spPr>
          <a:xfrm>
            <a:off x="3345976" y="2581702"/>
            <a:ext cx="1569493" cy="1392072"/>
          </a:xfrm>
          <a:prstGeom prst="sun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solidFill>
                  <a:srgbClr val="FF0000"/>
                </a:solidFill>
                <a:latin typeface="Comic Sans MS" pitchFamily="66" charset="0"/>
              </a:rPr>
              <a:t>h</a:t>
            </a:r>
            <a:endParaRPr lang="ru-RU" sz="6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5" name="Солнце 4"/>
          <p:cNvSpPr/>
          <p:nvPr/>
        </p:nvSpPr>
        <p:spPr>
          <a:xfrm>
            <a:off x="4999629" y="2583976"/>
            <a:ext cx="1569493" cy="1392072"/>
          </a:xfrm>
          <a:prstGeom prst="sun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solidFill>
                  <a:srgbClr val="FF0000"/>
                </a:solidFill>
                <a:latin typeface="Comic Sans MS" pitchFamily="66" charset="0"/>
              </a:rPr>
              <a:t>e</a:t>
            </a:r>
            <a:endParaRPr lang="ru-RU" sz="6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6" name="Солнце 5"/>
          <p:cNvSpPr/>
          <p:nvPr/>
        </p:nvSpPr>
        <p:spPr>
          <a:xfrm>
            <a:off x="1726441" y="4087505"/>
            <a:ext cx="1569493" cy="1392072"/>
          </a:xfrm>
          <a:prstGeom prst="su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solidFill>
                  <a:srgbClr val="7030A0"/>
                </a:solidFill>
                <a:latin typeface="Comic Sans MS" pitchFamily="66" charset="0"/>
              </a:rPr>
              <a:t>E</a:t>
            </a:r>
            <a:endParaRPr lang="ru-RU" sz="60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7" name="Солнце 6"/>
          <p:cNvSpPr/>
          <p:nvPr/>
        </p:nvSpPr>
        <p:spPr>
          <a:xfrm>
            <a:off x="3461982" y="4130722"/>
            <a:ext cx="1569493" cy="1392072"/>
          </a:xfrm>
          <a:prstGeom prst="sun">
            <a:avLst/>
          </a:prstGeom>
          <a:solidFill>
            <a:srgbClr val="F8631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solidFill>
                  <a:srgbClr val="7030A0"/>
                </a:solidFill>
                <a:latin typeface="Comic Sans MS" pitchFamily="66" charset="0"/>
              </a:rPr>
              <a:t>n</a:t>
            </a:r>
            <a:endParaRPr lang="ru-RU" sz="60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8" name="Солнце 7"/>
          <p:cNvSpPr/>
          <p:nvPr/>
        </p:nvSpPr>
        <p:spPr>
          <a:xfrm>
            <a:off x="5211170" y="4105701"/>
            <a:ext cx="1569493" cy="1392072"/>
          </a:xfrm>
          <a:prstGeom prst="su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rgbClr val="7030A0"/>
                </a:solidFill>
                <a:latin typeface="Comic Sans MS" pitchFamily="66" charset="0"/>
              </a:rPr>
              <a:t>d</a:t>
            </a:r>
            <a:endParaRPr lang="ru-RU" sz="54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3476" y="274638"/>
            <a:ext cx="6316662" cy="829767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6600CC"/>
                </a:solidFill>
                <a:latin typeface="Comic Sans MS" pitchFamily="66" charset="0"/>
              </a:rPr>
              <a:t>Ресурсы</a:t>
            </a:r>
            <a:endParaRPr lang="ru-RU" b="1" dirty="0">
              <a:solidFill>
                <a:srgbClr val="6600CC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9610" y="1101436"/>
            <a:ext cx="8051184" cy="452596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hlinkClick r:id="rId2"/>
              </a:rPr>
              <a:t>     </a:t>
            </a:r>
            <a:r>
              <a:rPr lang="en-US" sz="1400" dirty="0" smtClean="0">
                <a:hlinkClick r:id="rId2"/>
              </a:rPr>
              <a:t>http://s61.radikal.ru/i174/0903/df/0dcd70ea581e.jpg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 </a:t>
            </a:r>
            <a:r>
              <a:rPr lang="en-US" sz="1400" dirty="0" smtClean="0">
                <a:hlinkClick r:id="rId3"/>
              </a:rPr>
              <a:t>http://img-eburg.fotki.yandex.ru/get/4001/apollinariya-170583.1b/0_33b49_56a647a0_XL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en-US" sz="1400" dirty="0" smtClean="0"/>
              <a:t> </a:t>
            </a:r>
            <a:r>
              <a:rPr lang="en-US" sz="1400" dirty="0" smtClean="0">
                <a:hlinkClick r:id="rId4"/>
              </a:rPr>
              <a:t>http://image3.examiner.com/images/blog/wysiwyg/image/lemon(9).jpg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en-US" sz="1400" dirty="0" smtClean="0"/>
              <a:t> </a:t>
            </a:r>
            <a:r>
              <a:rPr lang="en-US" sz="1400" dirty="0" smtClean="0">
                <a:hlinkClick r:id="rId5"/>
              </a:rPr>
              <a:t>http://excellentpix.com/files/funzug/imgs/informative/useful_handy_info_07.jpg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> </a:t>
            </a:r>
            <a:r>
              <a:rPr lang="en-US" sz="1400" dirty="0" smtClean="0">
                <a:hlinkClick r:id="rId6"/>
              </a:rPr>
              <a:t>http://www.exchange3d.com/images/uploads/aff2892/Tomato/1.JPG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> </a:t>
            </a:r>
            <a:r>
              <a:rPr lang="en-US" sz="1400" dirty="0" smtClean="0">
                <a:hlinkClick r:id="rId7"/>
              </a:rPr>
              <a:t>http://www.squidgonegreen.com/wp-content/uploads/2010/06/1184089_71817633.jpg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ru-RU" sz="1400" dirty="0" smtClean="0"/>
              <a:t> </a:t>
            </a:r>
            <a:r>
              <a:rPr lang="en-US" sz="1400" dirty="0" smtClean="0">
                <a:hlinkClick r:id="rId8"/>
              </a:rPr>
              <a:t>http://www.thescoopnewspaper.com/sites/default/files/Faith/HouseholdHints/cucumber.jpg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> </a:t>
            </a:r>
            <a:r>
              <a:rPr lang="en-US" sz="1400" dirty="0" smtClean="0">
                <a:hlinkClick r:id="rId9"/>
              </a:rPr>
              <a:t>http://farmfolly.com/wp-content/uploads/2009/08/cucumbers.JPG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 </a:t>
            </a:r>
            <a:r>
              <a:rPr lang="en-US" sz="1400" dirty="0" smtClean="0">
                <a:hlinkClick r:id="rId10"/>
              </a:rPr>
              <a:t>http://www.thefruitwagon.com/Graphics/Plum.gif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 </a:t>
            </a:r>
            <a:r>
              <a:rPr lang="en-US" sz="1400" dirty="0" smtClean="0">
                <a:hlinkClick r:id="rId11"/>
              </a:rPr>
              <a:t>http://s2.hubimg.com/u/1552941_f520.jpg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 </a:t>
            </a:r>
            <a:r>
              <a:rPr lang="en-US" sz="1400" dirty="0" smtClean="0">
                <a:hlinkClick r:id="rId12"/>
              </a:rPr>
              <a:t>http://aandhowareyou.files.wordpress.com/2011/01/orange.jpg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en-US" sz="1400" dirty="0" smtClean="0">
                <a:hlinkClick r:id="rId13"/>
              </a:rPr>
              <a:t>http://a963.acimages.myspacecdn.com/images01/39/l_1c29dc94c18e7dfff3512baceac06cf2.jpg</a:t>
            </a:r>
            <a:endParaRPr lang="ru-RU" sz="1400" dirty="0" smtClean="0"/>
          </a:p>
          <a:p>
            <a:pPr>
              <a:buNone/>
            </a:pPr>
            <a:r>
              <a:rPr lang="ru-RU" sz="1400" dirty="0" smtClean="0">
                <a:hlinkClick r:id="rId14"/>
              </a:rPr>
              <a:t>       </a:t>
            </a:r>
            <a:r>
              <a:rPr lang="en-US" sz="1400" dirty="0" smtClean="0">
                <a:hlinkClick r:id="rId14"/>
              </a:rPr>
              <a:t>http://www.featurepics.com/FI/Thumb300/20090708/Pineapple-Water-Splashes-White-1241497.jpg</a:t>
            </a:r>
            <a:endParaRPr lang="ru-RU" sz="1400" dirty="0" smtClean="0"/>
          </a:p>
          <a:p>
            <a:pPr>
              <a:buNone/>
            </a:pPr>
            <a:r>
              <a:rPr lang="en-US" sz="1400" dirty="0" smtClean="0">
                <a:hlinkClick r:id="rId15"/>
              </a:rPr>
              <a:t>http://alphamega.com.cy/sites/all/files/imagecache/content_image/sites/all/files/uploads/iStock_000004601451Small.jpg</a:t>
            </a:r>
            <a:endParaRPr lang="ru-RU" sz="1400" dirty="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r>
              <a:rPr lang="en-US" sz="1400" dirty="0" smtClean="0"/>
              <a:t> 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000" b="1" dirty="0" smtClean="0">
                <a:solidFill>
                  <a:srgbClr val="FF0000"/>
                </a:solidFill>
                <a:latin typeface="Comic Sans MS" pitchFamily="66" charset="0"/>
              </a:rPr>
              <a:t>r</a:t>
            </a:r>
            <a:r>
              <a:rPr lang="en-US" sz="6000" b="1" dirty="0" smtClean="0">
                <a:solidFill>
                  <a:srgbClr val="FF0000"/>
                </a:solidFill>
                <a:latin typeface="Comic Sans MS" pitchFamily="66" charset="0"/>
              </a:rPr>
              <a:t>ed </a:t>
            </a:r>
            <a:endParaRPr lang="ru-RU" sz="6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6" name="Солнце 5"/>
          <p:cNvSpPr/>
          <p:nvPr/>
        </p:nvSpPr>
        <p:spPr>
          <a:xfrm>
            <a:off x="2650435" y="1537251"/>
            <a:ext cx="5645426" cy="4611757"/>
          </a:xfrm>
          <a:prstGeom prst="su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000" b="1" dirty="0" smtClean="0">
                <a:solidFill>
                  <a:srgbClr val="F86310"/>
                </a:solidFill>
                <a:latin typeface="Comic Sans MS" pitchFamily="66" charset="0"/>
              </a:rPr>
              <a:t>orange</a:t>
            </a:r>
            <a:endParaRPr lang="ru-RU" sz="6000" b="1" dirty="0">
              <a:solidFill>
                <a:srgbClr val="F86310"/>
              </a:solidFill>
              <a:latin typeface="Comic Sans MS" pitchFamily="66" charset="0"/>
            </a:endParaRPr>
          </a:p>
        </p:txBody>
      </p:sp>
      <p:sp>
        <p:nvSpPr>
          <p:cNvPr id="4" name="Солнце 3"/>
          <p:cNvSpPr/>
          <p:nvPr/>
        </p:nvSpPr>
        <p:spPr>
          <a:xfrm>
            <a:off x="2705026" y="1564547"/>
            <a:ext cx="5645426" cy="4611757"/>
          </a:xfrm>
          <a:prstGeom prst="sun">
            <a:avLst/>
          </a:prstGeom>
          <a:solidFill>
            <a:srgbClr val="F8631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000" b="1" dirty="0" smtClean="0">
                <a:solidFill>
                  <a:srgbClr val="FFFF00"/>
                </a:solidFill>
                <a:latin typeface="Comic Sans MS" pitchFamily="66" charset="0"/>
              </a:rPr>
              <a:t>yellow</a:t>
            </a:r>
            <a:endParaRPr lang="ru-RU" sz="6000" b="1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4" name="Солнце 3"/>
          <p:cNvSpPr/>
          <p:nvPr/>
        </p:nvSpPr>
        <p:spPr>
          <a:xfrm>
            <a:off x="2745969" y="1537251"/>
            <a:ext cx="5645426" cy="4611757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000" b="1" dirty="0" smtClean="0">
                <a:solidFill>
                  <a:srgbClr val="00B050"/>
                </a:solidFill>
                <a:latin typeface="Comic Sans MS" pitchFamily="66" charset="0"/>
              </a:rPr>
              <a:t>green</a:t>
            </a:r>
            <a:endParaRPr lang="ru-RU" sz="60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4" name="Солнце 3"/>
          <p:cNvSpPr/>
          <p:nvPr/>
        </p:nvSpPr>
        <p:spPr>
          <a:xfrm>
            <a:off x="2705026" y="1509955"/>
            <a:ext cx="5645426" cy="4611757"/>
          </a:xfrm>
          <a:prstGeom prst="sun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000" b="1" dirty="0" smtClean="0">
                <a:solidFill>
                  <a:schemeClr val="bg1">
                    <a:lumMod val="75000"/>
                  </a:schemeClr>
                </a:solidFill>
                <a:latin typeface="Comic Sans MS" pitchFamily="66" charset="0"/>
              </a:rPr>
              <a:t>light blue</a:t>
            </a:r>
            <a:endParaRPr lang="ru-RU" sz="6000" b="1" dirty="0">
              <a:solidFill>
                <a:schemeClr val="bg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Солнце 3"/>
          <p:cNvSpPr/>
          <p:nvPr/>
        </p:nvSpPr>
        <p:spPr>
          <a:xfrm>
            <a:off x="2650435" y="1537251"/>
            <a:ext cx="5645426" cy="4611757"/>
          </a:xfrm>
          <a:prstGeom prst="sun">
            <a:avLst/>
          </a:prstGeom>
          <a:solidFill>
            <a:schemeClr val="bg1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000" b="1" dirty="0" smtClean="0">
                <a:solidFill>
                  <a:srgbClr val="0070C0"/>
                </a:solidFill>
                <a:latin typeface="Comic Sans MS" pitchFamily="66" charset="0"/>
              </a:rPr>
              <a:t>dark blue</a:t>
            </a:r>
            <a:endParaRPr lang="ru-RU" sz="60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4" name="Солнце 3"/>
          <p:cNvSpPr/>
          <p:nvPr/>
        </p:nvSpPr>
        <p:spPr>
          <a:xfrm>
            <a:off x="2650435" y="1537251"/>
            <a:ext cx="5645426" cy="4611757"/>
          </a:xfrm>
          <a:prstGeom prst="sun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ext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itl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ext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2_Titl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2_Text"/>
</p:tagLst>
</file>

<file path=ppt/theme/theme1.xml><?xml version="1.0" encoding="utf-8"?>
<a:theme xmlns:a="http://schemas.openxmlformats.org/drawingml/2006/main" name="ind_3718_slide">
  <a:themeElements>
    <a:clrScheme name="Тема Office 2">
      <a:dk1>
        <a:srgbClr val="000000"/>
      </a:dk1>
      <a:lt1>
        <a:srgbClr val="99CCFF"/>
      </a:lt1>
      <a:dk2>
        <a:srgbClr val="000000"/>
      </a:dk2>
      <a:lt2>
        <a:srgbClr val="CCCCCC"/>
      </a:lt2>
      <a:accent1>
        <a:srgbClr val="48468C"/>
      </a:accent1>
      <a:accent2>
        <a:srgbClr val="1F6660"/>
      </a:accent2>
      <a:accent3>
        <a:srgbClr val="CAE2FF"/>
      </a:accent3>
      <a:accent4>
        <a:srgbClr val="000000"/>
      </a:accent4>
      <a:accent5>
        <a:srgbClr val="B1B0C5"/>
      </a:accent5>
      <a:accent6>
        <a:srgbClr val="1B5C56"/>
      </a:accent6>
      <a:hlink>
        <a:srgbClr val="224B73"/>
      </a:hlink>
      <a:folHlink>
        <a:srgbClr val="583973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99CCFF"/>
        </a:lt1>
        <a:dk2>
          <a:srgbClr val="000000"/>
        </a:dk2>
        <a:lt2>
          <a:srgbClr val="CCCCCC"/>
        </a:lt2>
        <a:accent1>
          <a:srgbClr val="315F8C"/>
        </a:accent1>
        <a:accent2>
          <a:srgbClr val="1C548C"/>
        </a:accent2>
        <a:accent3>
          <a:srgbClr val="CAE2FF"/>
        </a:accent3>
        <a:accent4>
          <a:srgbClr val="000000"/>
        </a:accent4>
        <a:accent5>
          <a:srgbClr val="ADB6C5"/>
        </a:accent5>
        <a:accent6>
          <a:srgbClr val="184B7E"/>
        </a:accent6>
        <a:hlink>
          <a:srgbClr val="224B73"/>
        </a:hlink>
        <a:folHlink>
          <a:srgbClr val="0039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99CCFF"/>
        </a:lt1>
        <a:dk2>
          <a:srgbClr val="000000"/>
        </a:dk2>
        <a:lt2>
          <a:srgbClr val="CCCCCC"/>
        </a:lt2>
        <a:accent1>
          <a:srgbClr val="48468C"/>
        </a:accent1>
        <a:accent2>
          <a:srgbClr val="1F6660"/>
        </a:accent2>
        <a:accent3>
          <a:srgbClr val="CAE2FF"/>
        </a:accent3>
        <a:accent4>
          <a:srgbClr val="000000"/>
        </a:accent4>
        <a:accent5>
          <a:srgbClr val="B1B0C5"/>
        </a:accent5>
        <a:accent6>
          <a:srgbClr val="1B5C56"/>
        </a:accent6>
        <a:hlink>
          <a:srgbClr val="224B73"/>
        </a:hlink>
        <a:folHlink>
          <a:srgbClr val="5839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99CCFF"/>
        </a:lt1>
        <a:dk2>
          <a:srgbClr val="000000"/>
        </a:dk2>
        <a:lt2>
          <a:srgbClr val="CCCCCC"/>
        </a:lt2>
        <a:accent1>
          <a:srgbClr val="73622E"/>
        </a:accent1>
        <a:accent2>
          <a:srgbClr val="265380"/>
        </a:accent2>
        <a:accent3>
          <a:srgbClr val="CAE2FF"/>
        </a:accent3>
        <a:accent4>
          <a:srgbClr val="000000"/>
        </a:accent4>
        <a:accent5>
          <a:srgbClr val="BCB7AD"/>
        </a:accent5>
        <a:accent6>
          <a:srgbClr val="214A73"/>
        </a:accent6>
        <a:hlink>
          <a:srgbClr val="6E3921"/>
        </a:hlink>
        <a:folHlink>
          <a:srgbClr val="661F5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99CCFF"/>
        </a:lt1>
        <a:dk2>
          <a:srgbClr val="000000"/>
        </a:dk2>
        <a:lt2>
          <a:srgbClr val="CCCCCC"/>
        </a:lt2>
        <a:accent1>
          <a:srgbClr val="525E1C"/>
        </a:accent1>
        <a:accent2>
          <a:srgbClr val="734F22"/>
        </a:accent2>
        <a:accent3>
          <a:srgbClr val="CAE2FF"/>
        </a:accent3>
        <a:accent4>
          <a:srgbClr val="000000"/>
        </a:accent4>
        <a:accent5>
          <a:srgbClr val="B3B6AB"/>
        </a:accent5>
        <a:accent6>
          <a:srgbClr val="68471E"/>
        </a:accent6>
        <a:hlink>
          <a:srgbClr val="661F54"/>
        </a:hlink>
        <a:folHlink>
          <a:srgbClr val="224B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315F8C"/>
        </a:accent1>
        <a:accent2>
          <a:srgbClr val="1C548C"/>
        </a:accent2>
        <a:accent3>
          <a:srgbClr val="FFFFFF"/>
        </a:accent3>
        <a:accent4>
          <a:srgbClr val="000000"/>
        </a:accent4>
        <a:accent5>
          <a:srgbClr val="ADB6C5"/>
        </a:accent5>
        <a:accent6>
          <a:srgbClr val="184B7E"/>
        </a:accent6>
        <a:hlink>
          <a:srgbClr val="224B73"/>
        </a:hlink>
        <a:folHlink>
          <a:srgbClr val="0039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48468C"/>
        </a:accent1>
        <a:accent2>
          <a:srgbClr val="1F6660"/>
        </a:accent2>
        <a:accent3>
          <a:srgbClr val="FFFFFF"/>
        </a:accent3>
        <a:accent4>
          <a:srgbClr val="000000"/>
        </a:accent4>
        <a:accent5>
          <a:srgbClr val="B1B0C5"/>
        </a:accent5>
        <a:accent6>
          <a:srgbClr val="1B5C56"/>
        </a:accent6>
        <a:hlink>
          <a:srgbClr val="224B73"/>
        </a:hlink>
        <a:folHlink>
          <a:srgbClr val="5839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73622E"/>
        </a:accent1>
        <a:accent2>
          <a:srgbClr val="265380"/>
        </a:accent2>
        <a:accent3>
          <a:srgbClr val="FFFFFF"/>
        </a:accent3>
        <a:accent4>
          <a:srgbClr val="000000"/>
        </a:accent4>
        <a:accent5>
          <a:srgbClr val="BCB7AD"/>
        </a:accent5>
        <a:accent6>
          <a:srgbClr val="214A73"/>
        </a:accent6>
        <a:hlink>
          <a:srgbClr val="6E3921"/>
        </a:hlink>
        <a:folHlink>
          <a:srgbClr val="661F5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525E1C"/>
        </a:accent1>
        <a:accent2>
          <a:srgbClr val="734F22"/>
        </a:accent2>
        <a:accent3>
          <a:srgbClr val="FFFFFF"/>
        </a:accent3>
        <a:accent4>
          <a:srgbClr val="000000"/>
        </a:accent4>
        <a:accent5>
          <a:srgbClr val="B3B6AB"/>
        </a:accent5>
        <a:accent6>
          <a:srgbClr val="68471E"/>
        </a:accent6>
        <a:hlink>
          <a:srgbClr val="661F54"/>
        </a:hlink>
        <a:folHlink>
          <a:srgbClr val="224B7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1_Default Design 2">
      <a:dk1>
        <a:srgbClr val="000000"/>
      </a:dk1>
      <a:lt1>
        <a:srgbClr val="99CCFF"/>
      </a:lt1>
      <a:dk2>
        <a:srgbClr val="000000"/>
      </a:dk2>
      <a:lt2>
        <a:srgbClr val="CCCCCC"/>
      </a:lt2>
      <a:accent1>
        <a:srgbClr val="48468C"/>
      </a:accent1>
      <a:accent2>
        <a:srgbClr val="1F6660"/>
      </a:accent2>
      <a:accent3>
        <a:srgbClr val="CAE2FF"/>
      </a:accent3>
      <a:accent4>
        <a:srgbClr val="000000"/>
      </a:accent4>
      <a:accent5>
        <a:srgbClr val="B1B0C5"/>
      </a:accent5>
      <a:accent6>
        <a:srgbClr val="1B5C56"/>
      </a:accent6>
      <a:hlink>
        <a:srgbClr val="224B73"/>
      </a:hlink>
      <a:folHlink>
        <a:srgbClr val="583973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99CCFF"/>
        </a:lt1>
        <a:dk2>
          <a:srgbClr val="000000"/>
        </a:dk2>
        <a:lt2>
          <a:srgbClr val="CCCCCC"/>
        </a:lt2>
        <a:accent1>
          <a:srgbClr val="315F8C"/>
        </a:accent1>
        <a:accent2>
          <a:srgbClr val="1C548C"/>
        </a:accent2>
        <a:accent3>
          <a:srgbClr val="CAE2FF"/>
        </a:accent3>
        <a:accent4>
          <a:srgbClr val="000000"/>
        </a:accent4>
        <a:accent5>
          <a:srgbClr val="ADB6C5"/>
        </a:accent5>
        <a:accent6>
          <a:srgbClr val="184B7E"/>
        </a:accent6>
        <a:hlink>
          <a:srgbClr val="224B73"/>
        </a:hlink>
        <a:folHlink>
          <a:srgbClr val="0039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99CCFF"/>
        </a:lt1>
        <a:dk2>
          <a:srgbClr val="000000"/>
        </a:dk2>
        <a:lt2>
          <a:srgbClr val="CCCCCC"/>
        </a:lt2>
        <a:accent1>
          <a:srgbClr val="48468C"/>
        </a:accent1>
        <a:accent2>
          <a:srgbClr val="1F6660"/>
        </a:accent2>
        <a:accent3>
          <a:srgbClr val="CAE2FF"/>
        </a:accent3>
        <a:accent4>
          <a:srgbClr val="000000"/>
        </a:accent4>
        <a:accent5>
          <a:srgbClr val="B1B0C5"/>
        </a:accent5>
        <a:accent6>
          <a:srgbClr val="1B5C56"/>
        </a:accent6>
        <a:hlink>
          <a:srgbClr val="224B73"/>
        </a:hlink>
        <a:folHlink>
          <a:srgbClr val="5839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99CCFF"/>
        </a:lt1>
        <a:dk2>
          <a:srgbClr val="000000"/>
        </a:dk2>
        <a:lt2>
          <a:srgbClr val="CCCCCC"/>
        </a:lt2>
        <a:accent1>
          <a:srgbClr val="73622E"/>
        </a:accent1>
        <a:accent2>
          <a:srgbClr val="265380"/>
        </a:accent2>
        <a:accent3>
          <a:srgbClr val="CAE2FF"/>
        </a:accent3>
        <a:accent4>
          <a:srgbClr val="000000"/>
        </a:accent4>
        <a:accent5>
          <a:srgbClr val="BCB7AD"/>
        </a:accent5>
        <a:accent6>
          <a:srgbClr val="214A73"/>
        </a:accent6>
        <a:hlink>
          <a:srgbClr val="6E3921"/>
        </a:hlink>
        <a:folHlink>
          <a:srgbClr val="661F5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99CCFF"/>
        </a:lt1>
        <a:dk2>
          <a:srgbClr val="000000"/>
        </a:dk2>
        <a:lt2>
          <a:srgbClr val="CCCCCC"/>
        </a:lt2>
        <a:accent1>
          <a:srgbClr val="525E1C"/>
        </a:accent1>
        <a:accent2>
          <a:srgbClr val="734F22"/>
        </a:accent2>
        <a:accent3>
          <a:srgbClr val="CAE2FF"/>
        </a:accent3>
        <a:accent4>
          <a:srgbClr val="000000"/>
        </a:accent4>
        <a:accent5>
          <a:srgbClr val="B3B6AB"/>
        </a:accent5>
        <a:accent6>
          <a:srgbClr val="68471E"/>
        </a:accent6>
        <a:hlink>
          <a:srgbClr val="661F54"/>
        </a:hlink>
        <a:folHlink>
          <a:srgbClr val="224B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315F8C"/>
        </a:accent1>
        <a:accent2>
          <a:srgbClr val="1C548C"/>
        </a:accent2>
        <a:accent3>
          <a:srgbClr val="FFFFFF"/>
        </a:accent3>
        <a:accent4>
          <a:srgbClr val="000000"/>
        </a:accent4>
        <a:accent5>
          <a:srgbClr val="ADB6C5"/>
        </a:accent5>
        <a:accent6>
          <a:srgbClr val="184B7E"/>
        </a:accent6>
        <a:hlink>
          <a:srgbClr val="224B73"/>
        </a:hlink>
        <a:folHlink>
          <a:srgbClr val="0039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48468C"/>
        </a:accent1>
        <a:accent2>
          <a:srgbClr val="1F6660"/>
        </a:accent2>
        <a:accent3>
          <a:srgbClr val="FFFFFF"/>
        </a:accent3>
        <a:accent4>
          <a:srgbClr val="000000"/>
        </a:accent4>
        <a:accent5>
          <a:srgbClr val="B1B0C5"/>
        </a:accent5>
        <a:accent6>
          <a:srgbClr val="1B5C56"/>
        </a:accent6>
        <a:hlink>
          <a:srgbClr val="224B73"/>
        </a:hlink>
        <a:folHlink>
          <a:srgbClr val="5839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73622E"/>
        </a:accent1>
        <a:accent2>
          <a:srgbClr val="265380"/>
        </a:accent2>
        <a:accent3>
          <a:srgbClr val="FFFFFF"/>
        </a:accent3>
        <a:accent4>
          <a:srgbClr val="000000"/>
        </a:accent4>
        <a:accent5>
          <a:srgbClr val="BCB7AD"/>
        </a:accent5>
        <a:accent6>
          <a:srgbClr val="214A73"/>
        </a:accent6>
        <a:hlink>
          <a:srgbClr val="6E3921"/>
        </a:hlink>
        <a:folHlink>
          <a:srgbClr val="661F5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525E1C"/>
        </a:accent1>
        <a:accent2>
          <a:srgbClr val="734F22"/>
        </a:accent2>
        <a:accent3>
          <a:srgbClr val="FFFFFF"/>
        </a:accent3>
        <a:accent4>
          <a:srgbClr val="000000"/>
        </a:accent4>
        <a:accent5>
          <a:srgbClr val="B3B6AB"/>
        </a:accent5>
        <a:accent6>
          <a:srgbClr val="68471E"/>
        </a:accent6>
        <a:hlink>
          <a:srgbClr val="661F54"/>
        </a:hlink>
        <a:folHlink>
          <a:srgbClr val="224B7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ind_3718_slide</Template>
  <TotalTime>613</TotalTime>
  <Words>107</Words>
  <Application>Microsoft Office PowerPoint</Application>
  <PresentationFormat>Экран (4:3)</PresentationFormat>
  <Paragraphs>57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33</vt:i4>
      </vt:variant>
    </vt:vector>
  </HeadingPairs>
  <TitlesOfParts>
    <vt:vector size="35" baseType="lpstr">
      <vt:lpstr>ind_3718_slide</vt:lpstr>
      <vt:lpstr>1_Default Design</vt:lpstr>
      <vt:lpstr>Rainbow</vt:lpstr>
      <vt:lpstr>К учебнику New Millennium English-5 (первый год обучения) Unit 3 lesson 4 </vt:lpstr>
      <vt:lpstr>A lot of colours make our life beautiful. What are the colours?</vt:lpstr>
      <vt:lpstr>red </vt:lpstr>
      <vt:lpstr>orange</vt:lpstr>
      <vt:lpstr>yellow</vt:lpstr>
      <vt:lpstr>green</vt:lpstr>
      <vt:lpstr>light blue</vt:lpstr>
      <vt:lpstr>dark blue</vt:lpstr>
      <vt:lpstr>purple</vt:lpstr>
      <vt:lpstr>white</vt:lpstr>
      <vt:lpstr>black</vt:lpstr>
      <vt:lpstr>grey</vt:lpstr>
      <vt:lpstr>brown</vt:lpstr>
      <vt:lpstr>Read and match</vt:lpstr>
      <vt:lpstr>Great! </vt:lpstr>
      <vt:lpstr>Do the colour sums</vt:lpstr>
      <vt:lpstr>Draw a rainbow</vt:lpstr>
      <vt:lpstr>What colour is it?</vt:lpstr>
      <vt:lpstr>Слайд 20</vt:lpstr>
      <vt:lpstr>Слайд 21</vt:lpstr>
      <vt:lpstr>Слайд 22</vt:lpstr>
      <vt:lpstr>Слайд 23</vt:lpstr>
      <vt:lpstr>Слайд 24</vt:lpstr>
      <vt:lpstr>What colour are they?</vt:lpstr>
      <vt:lpstr>Слайд 26</vt:lpstr>
      <vt:lpstr>Слайд 27</vt:lpstr>
      <vt:lpstr>Слайд 28</vt:lpstr>
      <vt:lpstr>Слайд 29</vt:lpstr>
      <vt:lpstr>Слайд 30</vt:lpstr>
      <vt:lpstr>Excellent! </vt:lpstr>
      <vt:lpstr>Слайд 32</vt:lpstr>
      <vt:lpstr>Ресурсы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Шупегина</dc:creator>
  <cp:lastModifiedBy>Шупегина</cp:lastModifiedBy>
  <cp:revision>67</cp:revision>
  <dcterms:created xsi:type="dcterms:W3CDTF">2011-08-26T11:03:04Z</dcterms:created>
  <dcterms:modified xsi:type="dcterms:W3CDTF">2011-09-03T15:41:14Z</dcterms:modified>
</cp:coreProperties>
</file>