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layout5.xml" ContentType="application/vnd.openxmlformats-officedocument.drawingml.diagram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67" r:id="rId2"/>
    <p:sldId id="265" r:id="rId3"/>
    <p:sldId id="268" r:id="rId4"/>
    <p:sldId id="269" r:id="rId5"/>
    <p:sldId id="270" r:id="rId6"/>
    <p:sldId id="271" r:id="rId7"/>
    <p:sldId id="272" r:id="rId8"/>
    <p:sldId id="281" r:id="rId9"/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73" r:id="rId18"/>
    <p:sldId id="274" r:id="rId19"/>
    <p:sldId id="264" r:id="rId20"/>
    <p:sldId id="276" r:id="rId21"/>
    <p:sldId id="277" r:id="rId22"/>
    <p:sldId id="279" r:id="rId23"/>
    <p:sldId id="280" r:id="rId24"/>
    <p:sldId id="275" r:id="rId25"/>
    <p:sldId id="27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BBA8E1-41D5-41BE-A88B-DAEF9C39602E}" type="doc">
      <dgm:prSet loTypeId="urn:microsoft.com/office/officeart/2005/8/layout/cycle3" loCatId="cycle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EED124E-4F1E-482F-934A-E35223E2F7C4}">
      <dgm:prSet phldrT="[Текст]"/>
      <dgm:spPr/>
      <dgm:t>
        <a:bodyPr/>
        <a:lstStyle/>
        <a:p>
          <a:r>
            <a:rPr lang="en-US" dirty="0" smtClean="0"/>
            <a:t>What do you know about space?</a:t>
          </a:r>
          <a:endParaRPr lang="ru-RU" dirty="0"/>
        </a:p>
      </dgm:t>
    </dgm:pt>
    <dgm:pt modelId="{EE3D08A9-20D6-4790-B14C-3708AA232D79}" type="parTrans" cxnId="{608989D6-307B-4B7B-A06F-0A125E24E38C}">
      <dgm:prSet/>
      <dgm:spPr/>
      <dgm:t>
        <a:bodyPr/>
        <a:lstStyle/>
        <a:p>
          <a:endParaRPr lang="ru-RU"/>
        </a:p>
      </dgm:t>
    </dgm:pt>
    <dgm:pt modelId="{4F350643-CE3B-44A8-A071-CF122402CD3E}" type="sibTrans" cxnId="{608989D6-307B-4B7B-A06F-0A125E24E38C}">
      <dgm:prSet/>
      <dgm:spPr/>
      <dgm:t>
        <a:bodyPr/>
        <a:lstStyle/>
        <a:p>
          <a:endParaRPr lang="ru-RU"/>
        </a:p>
      </dgm:t>
    </dgm:pt>
    <dgm:pt modelId="{789DDB75-FA24-473C-847F-5DCDCFD905B5}">
      <dgm:prSet phldrT="[Текст]"/>
      <dgm:spPr/>
      <dgm:t>
        <a:bodyPr/>
        <a:lstStyle/>
        <a:p>
          <a:r>
            <a:rPr lang="en-US" dirty="0" smtClean="0"/>
            <a:t>Can we say that space exploration is the main part of science?</a:t>
          </a:r>
          <a:endParaRPr lang="ru-RU" dirty="0"/>
        </a:p>
      </dgm:t>
    </dgm:pt>
    <dgm:pt modelId="{AF0C9300-3C1C-4C73-8656-D6D25D57B052}" type="parTrans" cxnId="{2EA042D0-125A-4FCD-A3C4-6BE978BD036A}">
      <dgm:prSet/>
      <dgm:spPr/>
      <dgm:t>
        <a:bodyPr/>
        <a:lstStyle/>
        <a:p>
          <a:endParaRPr lang="ru-RU"/>
        </a:p>
      </dgm:t>
    </dgm:pt>
    <dgm:pt modelId="{0D1F75C1-C339-429D-847D-A11E212840F1}" type="sibTrans" cxnId="{2EA042D0-125A-4FCD-A3C4-6BE978BD036A}">
      <dgm:prSet/>
      <dgm:spPr/>
      <dgm:t>
        <a:bodyPr/>
        <a:lstStyle/>
        <a:p>
          <a:endParaRPr lang="ru-RU"/>
        </a:p>
      </dgm:t>
    </dgm:pt>
    <dgm:pt modelId="{A2E2E3DB-2A06-405C-8E46-5171BC70AE53}">
      <dgm:prSet phldrT="[Текст]"/>
      <dgm:spPr/>
      <dgm:t>
        <a:bodyPr/>
        <a:lstStyle/>
        <a:p>
          <a:r>
            <a:rPr lang="en-US" dirty="0" smtClean="0"/>
            <a:t>What cosmonauts do you know?</a:t>
          </a:r>
          <a:endParaRPr lang="ru-RU" dirty="0"/>
        </a:p>
      </dgm:t>
    </dgm:pt>
    <dgm:pt modelId="{F5F76A07-B6CE-419F-9542-ACC644A6D786}" type="parTrans" cxnId="{F9DCEEBC-E904-4DF5-B83D-ED3D73C1B4F6}">
      <dgm:prSet/>
      <dgm:spPr/>
      <dgm:t>
        <a:bodyPr/>
        <a:lstStyle/>
        <a:p>
          <a:endParaRPr lang="ru-RU"/>
        </a:p>
      </dgm:t>
    </dgm:pt>
    <dgm:pt modelId="{396EE797-F391-46B8-ADA7-448204A43D45}" type="sibTrans" cxnId="{F9DCEEBC-E904-4DF5-B83D-ED3D73C1B4F6}">
      <dgm:prSet/>
      <dgm:spPr/>
      <dgm:t>
        <a:bodyPr/>
        <a:lstStyle/>
        <a:p>
          <a:endParaRPr lang="ru-RU"/>
        </a:p>
      </dgm:t>
    </dgm:pt>
    <dgm:pt modelId="{FFC54AFF-5D46-4BB3-BEDF-EF6EE243C0CA}">
      <dgm:prSet phldrT="[Текст]"/>
      <dgm:spPr/>
      <dgm:t>
        <a:bodyPr/>
        <a:lstStyle/>
        <a:p>
          <a:r>
            <a:rPr lang="en-US" dirty="0" smtClean="0"/>
            <a:t>Who was the first cosmonaut in the world?</a:t>
          </a:r>
          <a:endParaRPr lang="ru-RU" dirty="0"/>
        </a:p>
      </dgm:t>
    </dgm:pt>
    <dgm:pt modelId="{31960FEE-56F8-462A-9EA1-75EA95A048A1}" type="parTrans" cxnId="{5DE7BA8A-3A57-402B-A759-AB63803BD540}">
      <dgm:prSet/>
      <dgm:spPr/>
      <dgm:t>
        <a:bodyPr/>
        <a:lstStyle/>
        <a:p>
          <a:endParaRPr lang="ru-RU"/>
        </a:p>
      </dgm:t>
    </dgm:pt>
    <dgm:pt modelId="{842ED011-DA1B-408C-8E59-40231BEDEA8D}" type="sibTrans" cxnId="{5DE7BA8A-3A57-402B-A759-AB63803BD540}">
      <dgm:prSet/>
      <dgm:spPr/>
      <dgm:t>
        <a:bodyPr/>
        <a:lstStyle/>
        <a:p>
          <a:endParaRPr lang="ru-RU"/>
        </a:p>
      </dgm:t>
    </dgm:pt>
    <dgm:pt modelId="{3E796BC2-1538-4462-8270-0207081A0D60}">
      <dgm:prSet phldrT="[Текст]"/>
      <dgm:spPr/>
      <dgm:t>
        <a:bodyPr/>
        <a:lstStyle/>
        <a:p>
          <a:r>
            <a:rPr lang="en-US" dirty="0" smtClean="0"/>
            <a:t>What is the name of our planet?</a:t>
          </a:r>
          <a:endParaRPr lang="ru-RU" dirty="0"/>
        </a:p>
      </dgm:t>
    </dgm:pt>
    <dgm:pt modelId="{329C120E-1D9A-42E4-931E-71319581E5A0}" type="parTrans" cxnId="{EF4AEC99-D0BE-4147-8264-65BB614BF053}">
      <dgm:prSet/>
      <dgm:spPr/>
      <dgm:t>
        <a:bodyPr/>
        <a:lstStyle/>
        <a:p>
          <a:endParaRPr lang="ru-RU"/>
        </a:p>
      </dgm:t>
    </dgm:pt>
    <dgm:pt modelId="{0B482974-E4E1-4353-9B09-C17E47CBAFB1}" type="sibTrans" cxnId="{EF4AEC99-D0BE-4147-8264-65BB614BF053}">
      <dgm:prSet/>
      <dgm:spPr/>
      <dgm:t>
        <a:bodyPr/>
        <a:lstStyle/>
        <a:p>
          <a:endParaRPr lang="ru-RU"/>
        </a:p>
      </dgm:t>
    </dgm:pt>
    <dgm:pt modelId="{2E20631B-4B1D-4C75-93E4-06D61D5AB179}" type="pres">
      <dgm:prSet presAssocID="{C0BBA8E1-41D5-41BE-A88B-DAEF9C39602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15DE7D8-0A60-4889-B17B-961CFD4D9D09}" type="pres">
      <dgm:prSet presAssocID="{C0BBA8E1-41D5-41BE-A88B-DAEF9C39602E}" presName="cycle" presStyleCnt="0"/>
      <dgm:spPr/>
    </dgm:pt>
    <dgm:pt modelId="{ED5199E6-E107-4A47-BA9A-1D9E2E8C4A45}" type="pres">
      <dgm:prSet presAssocID="{8EED124E-4F1E-482F-934A-E35223E2F7C4}" presName="nodeFirstNode" presStyleLbl="node1" presStyleIdx="0" presStyleCnt="5" custScaleX="1646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045D66-6E1A-4EEA-8FCE-EBA32077B501}" type="pres">
      <dgm:prSet presAssocID="{4F350643-CE3B-44A8-A071-CF122402CD3E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476B2CAA-38E9-478F-8E00-38258A13C465}" type="pres">
      <dgm:prSet presAssocID="{789DDB75-FA24-473C-847F-5DCDCFD905B5}" presName="nodeFollowingNodes" presStyleLbl="node1" presStyleIdx="1" presStyleCnt="5" custScaleX="1348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6DEE61-9F2D-40B6-93AD-995AAE4DA30E}" type="pres">
      <dgm:prSet presAssocID="{A2E2E3DB-2A06-405C-8E46-5171BC70AE53}" presName="nodeFollowingNodes" presStyleLbl="node1" presStyleIdx="2" presStyleCnt="5" custScaleX="137561" custRadScaleRad="136092" custRadScaleInc="-283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917EF3-DEC4-4FF4-9553-F2AD958A345E}" type="pres">
      <dgm:prSet presAssocID="{FFC54AFF-5D46-4BB3-BEDF-EF6EE243C0CA}" presName="nodeFollowingNodes" presStyleLbl="node1" presStyleIdx="3" presStyleCnt="5" custScaleX="143159" custRadScaleRad="136092" custRadScaleInc="283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3E85B1-2FE1-4721-8CBD-3C4A64FC4E56}" type="pres">
      <dgm:prSet presAssocID="{3E796BC2-1538-4462-8270-0207081A0D60}" presName="nodeFollowingNodes" presStyleLbl="node1" presStyleIdx="4" presStyleCnt="5" custScaleX="1370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A042D0-125A-4FCD-A3C4-6BE978BD036A}" srcId="{C0BBA8E1-41D5-41BE-A88B-DAEF9C39602E}" destId="{789DDB75-FA24-473C-847F-5DCDCFD905B5}" srcOrd="1" destOrd="0" parTransId="{AF0C9300-3C1C-4C73-8656-D6D25D57B052}" sibTransId="{0D1F75C1-C339-429D-847D-A11E212840F1}"/>
    <dgm:cxn modelId="{F6296421-6B75-40D4-AFC2-CBEDD5A0744D}" type="presOf" srcId="{4F350643-CE3B-44A8-A071-CF122402CD3E}" destId="{57045D66-6E1A-4EEA-8FCE-EBA32077B501}" srcOrd="0" destOrd="0" presId="urn:microsoft.com/office/officeart/2005/8/layout/cycle3"/>
    <dgm:cxn modelId="{D0C5583B-2870-4F86-B517-2A5EE59636CF}" type="presOf" srcId="{C0BBA8E1-41D5-41BE-A88B-DAEF9C39602E}" destId="{2E20631B-4B1D-4C75-93E4-06D61D5AB179}" srcOrd="0" destOrd="0" presId="urn:microsoft.com/office/officeart/2005/8/layout/cycle3"/>
    <dgm:cxn modelId="{608989D6-307B-4B7B-A06F-0A125E24E38C}" srcId="{C0BBA8E1-41D5-41BE-A88B-DAEF9C39602E}" destId="{8EED124E-4F1E-482F-934A-E35223E2F7C4}" srcOrd="0" destOrd="0" parTransId="{EE3D08A9-20D6-4790-B14C-3708AA232D79}" sibTransId="{4F350643-CE3B-44A8-A071-CF122402CD3E}"/>
    <dgm:cxn modelId="{F9DCEEBC-E904-4DF5-B83D-ED3D73C1B4F6}" srcId="{C0BBA8E1-41D5-41BE-A88B-DAEF9C39602E}" destId="{A2E2E3DB-2A06-405C-8E46-5171BC70AE53}" srcOrd="2" destOrd="0" parTransId="{F5F76A07-B6CE-419F-9542-ACC644A6D786}" sibTransId="{396EE797-F391-46B8-ADA7-448204A43D45}"/>
    <dgm:cxn modelId="{6DFBFEC1-395A-4D35-AE72-AB88BC7A40FA}" type="presOf" srcId="{FFC54AFF-5D46-4BB3-BEDF-EF6EE243C0CA}" destId="{16917EF3-DEC4-4FF4-9553-F2AD958A345E}" srcOrd="0" destOrd="0" presId="urn:microsoft.com/office/officeart/2005/8/layout/cycle3"/>
    <dgm:cxn modelId="{CD5C9A5C-10E8-414B-B959-4F404986B207}" type="presOf" srcId="{8EED124E-4F1E-482F-934A-E35223E2F7C4}" destId="{ED5199E6-E107-4A47-BA9A-1D9E2E8C4A45}" srcOrd="0" destOrd="0" presId="urn:microsoft.com/office/officeart/2005/8/layout/cycle3"/>
    <dgm:cxn modelId="{5DE7BA8A-3A57-402B-A759-AB63803BD540}" srcId="{C0BBA8E1-41D5-41BE-A88B-DAEF9C39602E}" destId="{FFC54AFF-5D46-4BB3-BEDF-EF6EE243C0CA}" srcOrd="3" destOrd="0" parTransId="{31960FEE-56F8-462A-9EA1-75EA95A048A1}" sibTransId="{842ED011-DA1B-408C-8E59-40231BEDEA8D}"/>
    <dgm:cxn modelId="{1EDB044F-345B-4391-B604-88DF0DE48B9C}" type="presOf" srcId="{A2E2E3DB-2A06-405C-8E46-5171BC70AE53}" destId="{6A6DEE61-9F2D-40B6-93AD-995AAE4DA30E}" srcOrd="0" destOrd="0" presId="urn:microsoft.com/office/officeart/2005/8/layout/cycle3"/>
    <dgm:cxn modelId="{2687B21C-4603-409D-825E-F29C37043106}" type="presOf" srcId="{3E796BC2-1538-4462-8270-0207081A0D60}" destId="{893E85B1-2FE1-4721-8CBD-3C4A64FC4E56}" srcOrd="0" destOrd="0" presId="urn:microsoft.com/office/officeart/2005/8/layout/cycle3"/>
    <dgm:cxn modelId="{EF4AEC99-D0BE-4147-8264-65BB614BF053}" srcId="{C0BBA8E1-41D5-41BE-A88B-DAEF9C39602E}" destId="{3E796BC2-1538-4462-8270-0207081A0D60}" srcOrd="4" destOrd="0" parTransId="{329C120E-1D9A-42E4-931E-71319581E5A0}" sibTransId="{0B482974-E4E1-4353-9B09-C17E47CBAFB1}"/>
    <dgm:cxn modelId="{541D17B8-3774-4696-903B-F293209CE395}" type="presOf" srcId="{789DDB75-FA24-473C-847F-5DCDCFD905B5}" destId="{476B2CAA-38E9-478F-8E00-38258A13C465}" srcOrd="0" destOrd="0" presId="urn:microsoft.com/office/officeart/2005/8/layout/cycle3"/>
    <dgm:cxn modelId="{5CD74592-FEDD-42C6-A390-DCE5E1535384}" type="presParOf" srcId="{2E20631B-4B1D-4C75-93E4-06D61D5AB179}" destId="{915DE7D8-0A60-4889-B17B-961CFD4D9D09}" srcOrd="0" destOrd="0" presId="urn:microsoft.com/office/officeart/2005/8/layout/cycle3"/>
    <dgm:cxn modelId="{22E74185-5A67-4907-A2D9-1BACD17ADBC0}" type="presParOf" srcId="{915DE7D8-0A60-4889-B17B-961CFD4D9D09}" destId="{ED5199E6-E107-4A47-BA9A-1D9E2E8C4A45}" srcOrd="0" destOrd="0" presId="urn:microsoft.com/office/officeart/2005/8/layout/cycle3"/>
    <dgm:cxn modelId="{BDCE6336-C913-4508-B07C-650E36EBBFDE}" type="presParOf" srcId="{915DE7D8-0A60-4889-B17B-961CFD4D9D09}" destId="{57045D66-6E1A-4EEA-8FCE-EBA32077B501}" srcOrd="1" destOrd="0" presId="urn:microsoft.com/office/officeart/2005/8/layout/cycle3"/>
    <dgm:cxn modelId="{FA7AFB84-F142-47AF-9D26-2103CC8BC512}" type="presParOf" srcId="{915DE7D8-0A60-4889-B17B-961CFD4D9D09}" destId="{476B2CAA-38E9-478F-8E00-38258A13C465}" srcOrd="2" destOrd="0" presId="urn:microsoft.com/office/officeart/2005/8/layout/cycle3"/>
    <dgm:cxn modelId="{60807917-D951-402A-A792-E05D6D4994AE}" type="presParOf" srcId="{915DE7D8-0A60-4889-B17B-961CFD4D9D09}" destId="{6A6DEE61-9F2D-40B6-93AD-995AAE4DA30E}" srcOrd="3" destOrd="0" presId="urn:microsoft.com/office/officeart/2005/8/layout/cycle3"/>
    <dgm:cxn modelId="{FC8D4E57-F3D8-4EA0-ADEC-CC634ECB9C7A}" type="presParOf" srcId="{915DE7D8-0A60-4889-B17B-961CFD4D9D09}" destId="{16917EF3-DEC4-4FF4-9553-F2AD958A345E}" srcOrd="4" destOrd="0" presId="urn:microsoft.com/office/officeart/2005/8/layout/cycle3"/>
    <dgm:cxn modelId="{59112BDB-E58E-48C0-B78E-C6BDFF5938FD}" type="presParOf" srcId="{915DE7D8-0A60-4889-B17B-961CFD4D9D09}" destId="{893E85B1-2FE1-4721-8CBD-3C4A64FC4E56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4D8AE3-BAE8-4EB4-9CC0-473DB6BB967B}" type="doc">
      <dgm:prSet loTypeId="urn:microsoft.com/office/officeart/2005/8/layout/cycle6" loCatId="cycle" qsTypeId="urn:microsoft.com/office/officeart/2005/8/quickstyle/3d2" qsCatId="3D" csTypeId="urn:microsoft.com/office/officeart/2005/8/colors/accent5_4" csCatId="accent5" phldr="1"/>
      <dgm:spPr/>
      <dgm:t>
        <a:bodyPr/>
        <a:lstStyle/>
        <a:p>
          <a:endParaRPr lang="ru-RU"/>
        </a:p>
      </dgm:t>
    </dgm:pt>
    <dgm:pt modelId="{0E81BB62-F9C4-4DDC-83DC-2A75B0CF2B6D}">
      <dgm:prSet phldrT="[Текст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Name the smallest planet in our Solar system.</a:t>
          </a:r>
          <a:endParaRPr lang="ru-RU" b="1" dirty="0">
            <a:solidFill>
              <a:schemeClr val="tx1"/>
            </a:solidFill>
          </a:endParaRPr>
        </a:p>
      </dgm:t>
    </dgm:pt>
    <dgm:pt modelId="{1F98FE5C-2D67-4EAB-BA0D-4A32396F3A24}" type="parTrans" cxnId="{D90585D6-A8B7-46E8-87AD-350A65851950}">
      <dgm:prSet/>
      <dgm:spPr/>
      <dgm:t>
        <a:bodyPr/>
        <a:lstStyle/>
        <a:p>
          <a:endParaRPr lang="ru-RU"/>
        </a:p>
      </dgm:t>
    </dgm:pt>
    <dgm:pt modelId="{B953EE89-68A2-41B6-81BE-920BDA916F6C}" type="sibTrans" cxnId="{D90585D6-A8B7-46E8-87AD-350A65851950}">
      <dgm:prSet/>
      <dgm:spPr/>
      <dgm:t>
        <a:bodyPr/>
        <a:lstStyle/>
        <a:p>
          <a:endParaRPr lang="ru-RU"/>
        </a:p>
      </dgm:t>
    </dgm:pt>
    <dgm:pt modelId="{112CBCBB-CD2D-409E-BE5C-01D1945D66C9}">
      <dgm:prSet phldrT="[Текст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How do you think is there life on the other planets?</a:t>
          </a:r>
          <a:endParaRPr lang="ru-RU" b="1" dirty="0">
            <a:solidFill>
              <a:schemeClr val="tx1"/>
            </a:solidFill>
          </a:endParaRPr>
        </a:p>
      </dgm:t>
    </dgm:pt>
    <dgm:pt modelId="{6498E9AD-E1C7-467D-A85B-1D3C6E4E81AF}" type="parTrans" cxnId="{C112454E-0527-49AC-AE5A-F44C38DCFC00}">
      <dgm:prSet/>
      <dgm:spPr/>
      <dgm:t>
        <a:bodyPr/>
        <a:lstStyle/>
        <a:p>
          <a:endParaRPr lang="ru-RU"/>
        </a:p>
      </dgm:t>
    </dgm:pt>
    <dgm:pt modelId="{E9B61755-3AF4-4368-AE49-001ECB2F3F81}" type="sibTrans" cxnId="{C112454E-0527-49AC-AE5A-F44C38DCFC00}">
      <dgm:prSet/>
      <dgm:spPr/>
      <dgm:t>
        <a:bodyPr/>
        <a:lstStyle/>
        <a:p>
          <a:endParaRPr lang="ru-RU"/>
        </a:p>
      </dgm:t>
    </dgm:pt>
    <dgm:pt modelId="{D435676B-FDFB-4EB9-8D3B-687EF7AFED55}">
      <dgm:prSet phldrT="[Текст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Why do you think there is a life on Earth?</a:t>
          </a:r>
          <a:endParaRPr lang="ru-RU" b="1" dirty="0">
            <a:solidFill>
              <a:schemeClr val="tx1"/>
            </a:solidFill>
          </a:endParaRPr>
        </a:p>
      </dgm:t>
    </dgm:pt>
    <dgm:pt modelId="{05C325F8-CC37-433B-80BA-74614291240B}" type="parTrans" cxnId="{FECD7615-B2E8-4D01-933F-D90231294E98}">
      <dgm:prSet/>
      <dgm:spPr/>
      <dgm:t>
        <a:bodyPr/>
        <a:lstStyle/>
        <a:p>
          <a:endParaRPr lang="ru-RU"/>
        </a:p>
      </dgm:t>
    </dgm:pt>
    <dgm:pt modelId="{E474A08A-031B-425A-98A6-E460C05FD049}" type="sibTrans" cxnId="{FECD7615-B2E8-4D01-933F-D90231294E98}">
      <dgm:prSet/>
      <dgm:spPr/>
      <dgm:t>
        <a:bodyPr/>
        <a:lstStyle/>
        <a:p>
          <a:endParaRPr lang="ru-RU"/>
        </a:p>
      </dgm:t>
    </dgm:pt>
    <dgm:pt modelId="{3C632533-B909-4296-9B24-72B0DC3981EC}">
      <dgm:prSet phldrT="[Текст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Who was the first woman to fly into Space? </a:t>
          </a:r>
          <a:endParaRPr lang="ru-RU" b="1" dirty="0">
            <a:solidFill>
              <a:schemeClr val="tx1"/>
            </a:solidFill>
          </a:endParaRPr>
        </a:p>
      </dgm:t>
    </dgm:pt>
    <dgm:pt modelId="{4735966A-7183-4B25-BCD2-877BBA203311}" type="parTrans" cxnId="{954D376D-62D7-4085-9246-7F93DA260225}">
      <dgm:prSet/>
      <dgm:spPr/>
      <dgm:t>
        <a:bodyPr/>
        <a:lstStyle/>
        <a:p>
          <a:endParaRPr lang="ru-RU"/>
        </a:p>
      </dgm:t>
    </dgm:pt>
    <dgm:pt modelId="{FF0CF54E-3BA8-4638-994D-AB341EA8AB72}" type="sibTrans" cxnId="{954D376D-62D7-4085-9246-7F93DA260225}">
      <dgm:prSet/>
      <dgm:spPr/>
      <dgm:t>
        <a:bodyPr/>
        <a:lstStyle/>
        <a:p>
          <a:endParaRPr lang="ru-RU"/>
        </a:p>
      </dgm:t>
    </dgm:pt>
    <dgm:pt modelId="{6589C791-367C-4B79-A3BE-482196AF7FDC}" type="pres">
      <dgm:prSet presAssocID="{9B4D8AE3-BAE8-4EB4-9CC0-473DB6BB967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94D2C1D-86DC-46A9-A3A9-88ECFFE2E18B}" type="pres">
      <dgm:prSet presAssocID="{0E81BB62-F9C4-4DDC-83DC-2A75B0CF2B6D}" presName="node" presStyleLbl="node1" presStyleIdx="0" presStyleCnt="4" custScaleX="232292" custRadScaleRad="93648" custRadScaleInc="46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6ACC7F-F4AE-4F39-9F94-8E05C94743C3}" type="pres">
      <dgm:prSet presAssocID="{0E81BB62-F9C4-4DDC-83DC-2A75B0CF2B6D}" presName="spNode" presStyleCnt="0"/>
      <dgm:spPr/>
    </dgm:pt>
    <dgm:pt modelId="{BAAE93D2-CA90-45C9-A117-6450BF0FF1FC}" type="pres">
      <dgm:prSet presAssocID="{B953EE89-68A2-41B6-81BE-920BDA916F6C}" presName="sibTrans" presStyleLbl="sibTrans1D1" presStyleIdx="0" presStyleCnt="4"/>
      <dgm:spPr/>
      <dgm:t>
        <a:bodyPr/>
        <a:lstStyle/>
        <a:p>
          <a:endParaRPr lang="ru-RU"/>
        </a:p>
      </dgm:t>
    </dgm:pt>
    <dgm:pt modelId="{87C2ACFF-7232-4689-ABC2-BD27E946D55D}" type="pres">
      <dgm:prSet presAssocID="{112CBCBB-CD2D-409E-BE5C-01D1945D66C9}" presName="node" presStyleLbl="node1" presStyleIdx="1" presStyleCnt="4" custScaleX="1497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15F14F-3F16-4A84-B4B4-03E5FBDCC85C}" type="pres">
      <dgm:prSet presAssocID="{112CBCBB-CD2D-409E-BE5C-01D1945D66C9}" presName="spNode" presStyleCnt="0"/>
      <dgm:spPr/>
    </dgm:pt>
    <dgm:pt modelId="{710FBE7D-B68D-4C7B-8079-CACA8CBC0F88}" type="pres">
      <dgm:prSet presAssocID="{E9B61755-3AF4-4368-AE49-001ECB2F3F81}" presName="sibTrans" presStyleLbl="sibTrans1D1" presStyleIdx="1" presStyleCnt="4"/>
      <dgm:spPr/>
      <dgm:t>
        <a:bodyPr/>
        <a:lstStyle/>
        <a:p>
          <a:endParaRPr lang="ru-RU"/>
        </a:p>
      </dgm:t>
    </dgm:pt>
    <dgm:pt modelId="{E037B9EE-ED4A-4807-9ADF-FE266F6DFC4C}" type="pres">
      <dgm:prSet presAssocID="{D435676B-FDFB-4EB9-8D3B-687EF7AFED55}" presName="node" presStyleLbl="node1" presStyleIdx="2" presStyleCnt="4" custScaleX="212140" custRadScaleRad="89498" custRadScaleInc="-259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0EE8A6-11B1-42AB-B562-086FD439C562}" type="pres">
      <dgm:prSet presAssocID="{D435676B-FDFB-4EB9-8D3B-687EF7AFED55}" presName="spNode" presStyleCnt="0"/>
      <dgm:spPr/>
    </dgm:pt>
    <dgm:pt modelId="{E6B543CF-AEED-4A55-8898-9001BEE7F19E}" type="pres">
      <dgm:prSet presAssocID="{E474A08A-031B-425A-98A6-E460C05FD049}" presName="sibTrans" presStyleLbl="sibTrans1D1" presStyleIdx="2" presStyleCnt="4"/>
      <dgm:spPr/>
      <dgm:t>
        <a:bodyPr/>
        <a:lstStyle/>
        <a:p>
          <a:endParaRPr lang="ru-RU"/>
        </a:p>
      </dgm:t>
    </dgm:pt>
    <dgm:pt modelId="{9CD56DAE-4489-4E07-A716-910CF9010BC8}" type="pres">
      <dgm:prSet presAssocID="{3C632533-B909-4296-9B24-72B0DC3981EC}" presName="node" presStyleLbl="node1" presStyleIdx="3" presStyleCnt="4" custScaleX="157576" custRadScaleRad="99138" custRadScaleInc="16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4B1FFA-26FB-4A92-9A8A-28AE165D826F}" type="pres">
      <dgm:prSet presAssocID="{3C632533-B909-4296-9B24-72B0DC3981EC}" presName="spNode" presStyleCnt="0"/>
      <dgm:spPr/>
    </dgm:pt>
    <dgm:pt modelId="{C122352B-2E81-4EF3-B692-A8131CEA10C2}" type="pres">
      <dgm:prSet presAssocID="{FF0CF54E-3BA8-4638-994D-AB341EA8AB72}" presName="sibTrans" presStyleLbl="sibTrans1D1" presStyleIdx="3" presStyleCnt="4"/>
      <dgm:spPr/>
      <dgm:t>
        <a:bodyPr/>
        <a:lstStyle/>
        <a:p>
          <a:endParaRPr lang="ru-RU"/>
        </a:p>
      </dgm:t>
    </dgm:pt>
  </dgm:ptLst>
  <dgm:cxnLst>
    <dgm:cxn modelId="{284FC915-6362-45C2-ADA9-9467D3368D3A}" type="presOf" srcId="{112CBCBB-CD2D-409E-BE5C-01D1945D66C9}" destId="{87C2ACFF-7232-4689-ABC2-BD27E946D55D}" srcOrd="0" destOrd="0" presId="urn:microsoft.com/office/officeart/2005/8/layout/cycle6"/>
    <dgm:cxn modelId="{C112454E-0527-49AC-AE5A-F44C38DCFC00}" srcId="{9B4D8AE3-BAE8-4EB4-9CC0-473DB6BB967B}" destId="{112CBCBB-CD2D-409E-BE5C-01D1945D66C9}" srcOrd="1" destOrd="0" parTransId="{6498E9AD-E1C7-467D-A85B-1D3C6E4E81AF}" sibTransId="{E9B61755-3AF4-4368-AE49-001ECB2F3F81}"/>
    <dgm:cxn modelId="{C36A888A-A115-48C3-92F1-96D7A50DAC4B}" type="presOf" srcId="{9B4D8AE3-BAE8-4EB4-9CC0-473DB6BB967B}" destId="{6589C791-367C-4B79-A3BE-482196AF7FDC}" srcOrd="0" destOrd="0" presId="urn:microsoft.com/office/officeart/2005/8/layout/cycle6"/>
    <dgm:cxn modelId="{D90585D6-A8B7-46E8-87AD-350A65851950}" srcId="{9B4D8AE3-BAE8-4EB4-9CC0-473DB6BB967B}" destId="{0E81BB62-F9C4-4DDC-83DC-2A75B0CF2B6D}" srcOrd="0" destOrd="0" parTransId="{1F98FE5C-2D67-4EAB-BA0D-4A32396F3A24}" sibTransId="{B953EE89-68A2-41B6-81BE-920BDA916F6C}"/>
    <dgm:cxn modelId="{55401C17-6E4B-4AF1-A62F-FFBC3C4DBCB6}" type="presOf" srcId="{E9B61755-3AF4-4368-AE49-001ECB2F3F81}" destId="{710FBE7D-B68D-4C7B-8079-CACA8CBC0F88}" srcOrd="0" destOrd="0" presId="urn:microsoft.com/office/officeart/2005/8/layout/cycle6"/>
    <dgm:cxn modelId="{FECD7615-B2E8-4D01-933F-D90231294E98}" srcId="{9B4D8AE3-BAE8-4EB4-9CC0-473DB6BB967B}" destId="{D435676B-FDFB-4EB9-8D3B-687EF7AFED55}" srcOrd="2" destOrd="0" parTransId="{05C325F8-CC37-433B-80BA-74614291240B}" sibTransId="{E474A08A-031B-425A-98A6-E460C05FD049}"/>
    <dgm:cxn modelId="{36E1D580-78B3-4C62-9B5F-49FFFB243D81}" type="presOf" srcId="{B953EE89-68A2-41B6-81BE-920BDA916F6C}" destId="{BAAE93D2-CA90-45C9-A117-6450BF0FF1FC}" srcOrd="0" destOrd="0" presId="urn:microsoft.com/office/officeart/2005/8/layout/cycle6"/>
    <dgm:cxn modelId="{95D3E1FC-8A28-4294-8A64-904F821F6C25}" type="presOf" srcId="{FF0CF54E-3BA8-4638-994D-AB341EA8AB72}" destId="{C122352B-2E81-4EF3-B692-A8131CEA10C2}" srcOrd="0" destOrd="0" presId="urn:microsoft.com/office/officeart/2005/8/layout/cycle6"/>
    <dgm:cxn modelId="{D1CA5FD0-FE3C-4804-9599-1744E27AB43A}" type="presOf" srcId="{D435676B-FDFB-4EB9-8D3B-687EF7AFED55}" destId="{E037B9EE-ED4A-4807-9ADF-FE266F6DFC4C}" srcOrd="0" destOrd="0" presId="urn:microsoft.com/office/officeart/2005/8/layout/cycle6"/>
    <dgm:cxn modelId="{ABA7C58B-0215-4FE4-8B74-A5E871C95685}" type="presOf" srcId="{E474A08A-031B-425A-98A6-E460C05FD049}" destId="{E6B543CF-AEED-4A55-8898-9001BEE7F19E}" srcOrd="0" destOrd="0" presId="urn:microsoft.com/office/officeart/2005/8/layout/cycle6"/>
    <dgm:cxn modelId="{D08AD657-28CF-4152-A3B6-706BFC6E318C}" type="presOf" srcId="{0E81BB62-F9C4-4DDC-83DC-2A75B0CF2B6D}" destId="{E94D2C1D-86DC-46A9-A3A9-88ECFFE2E18B}" srcOrd="0" destOrd="0" presId="urn:microsoft.com/office/officeart/2005/8/layout/cycle6"/>
    <dgm:cxn modelId="{954D376D-62D7-4085-9246-7F93DA260225}" srcId="{9B4D8AE3-BAE8-4EB4-9CC0-473DB6BB967B}" destId="{3C632533-B909-4296-9B24-72B0DC3981EC}" srcOrd="3" destOrd="0" parTransId="{4735966A-7183-4B25-BCD2-877BBA203311}" sibTransId="{FF0CF54E-3BA8-4638-994D-AB341EA8AB72}"/>
    <dgm:cxn modelId="{405E8A2F-A169-4DCF-AE73-23710E56C488}" type="presOf" srcId="{3C632533-B909-4296-9B24-72B0DC3981EC}" destId="{9CD56DAE-4489-4E07-A716-910CF9010BC8}" srcOrd="0" destOrd="0" presId="urn:microsoft.com/office/officeart/2005/8/layout/cycle6"/>
    <dgm:cxn modelId="{4F9EFB7C-72F4-4BA6-B280-097FE0737CA3}" type="presParOf" srcId="{6589C791-367C-4B79-A3BE-482196AF7FDC}" destId="{E94D2C1D-86DC-46A9-A3A9-88ECFFE2E18B}" srcOrd="0" destOrd="0" presId="urn:microsoft.com/office/officeart/2005/8/layout/cycle6"/>
    <dgm:cxn modelId="{7C8528BE-BEBA-4730-BF00-90B2F98BC4FE}" type="presParOf" srcId="{6589C791-367C-4B79-A3BE-482196AF7FDC}" destId="{E16ACC7F-F4AE-4F39-9F94-8E05C94743C3}" srcOrd="1" destOrd="0" presId="urn:microsoft.com/office/officeart/2005/8/layout/cycle6"/>
    <dgm:cxn modelId="{E74D207A-7923-46F3-AB30-A3EF63971B2E}" type="presParOf" srcId="{6589C791-367C-4B79-A3BE-482196AF7FDC}" destId="{BAAE93D2-CA90-45C9-A117-6450BF0FF1FC}" srcOrd="2" destOrd="0" presId="urn:microsoft.com/office/officeart/2005/8/layout/cycle6"/>
    <dgm:cxn modelId="{E0F8663B-B94E-46FE-90E7-878036012B21}" type="presParOf" srcId="{6589C791-367C-4B79-A3BE-482196AF7FDC}" destId="{87C2ACFF-7232-4689-ABC2-BD27E946D55D}" srcOrd="3" destOrd="0" presId="urn:microsoft.com/office/officeart/2005/8/layout/cycle6"/>
    <dgm:cxn modelId="{A6AB2D57-A675-4A20-B883-2FA51B29FB0D}" type="presParOf" srcId="{6589C791-367C-4B79-A3BE-482196AF7FDC}" destId="{DD15F14F-3F16-4A84-B4B4-03E5FBDCC85C}" srcOrd="4" destOrd="0" presId="urn:microsoft.com/office/officeart/2005/8/layout/cycle6"/>
    <dgm:cxn modelId="{97568748-BDFB-4521-AE93-D62A925C1D09}" type="presParOf" srcId="{6589C791-367C-4B79-A3BE-482196AF7FDC}" destId="{710FBE7D-B68D-4C7B-8079-CACA8CBC0F88}" srcOrd="5" destOrd="0" presId="urn:microsoft.com/office/officeart/2005/8/layout/cycle6"/>
    <dgm:cxn modelId="{A8A95199-F6FB-4382-977B-1DA825F5EA63}" type="presParOf" srcId="{6589C791-367C-4B79-A3BE-482196AF7FDC}" destId="{E037B9EE-ED4A-4807-9ADF-FE266F6DFC4C}" srcOrd="6" destOrd="0" presId="urn:microsoft.com/office/officeart/2005/8/layout/cycle6"/>
    <dgm:cxn modelId="{7B5E570A-454F-4841-97D8-A11BF11050C7}" type="presParOf" srcId="{6589C791-367C-4B79-A3BE-482196AF7FDC}" destId="{ED0EE8A6-11B1-42AB-B562-086FD439C562}" srcOrd="7" destOrd="0" presId="urn:microsoft.com/office/officeart/2005/8/layout/cycle6"/>
    <dgm:cxn modelId="{F8B0E80F-1BEA-48C6-87AC-928AA9D0B3EC}" type="presParOf" srcId="{6589C791-367C-4B79-A3BE-482196AF7FDC}" destId="{E6B543CF-AEED-4A55-8898-9001BEE7F19E}" srcOrd="8" destOrd="0" presId="urn:microsoft.com/office/officeart/2005/8/layout/cycle6"/>
    <dgm:cxn modelId="{7A81C4D7-F9FD-4C8C-B26A-11B35AEA1F00}" type="presParOf" srcId="{6589C791-367C-4B79-A3BE-482196AF7FDC}" destId="{9CD56DAE-4489-4E07-A716-910CF9010BC8}" srcOrd="9" destOrd="0" presId="urn:microsoft.com/office/officeart/2005/8/layout/cycle6"/>
    <dgm:cxn modelId="{01AAE43F-E4E0-4A75-BA3C-7802542E5FE3}" type="presParOf" srcId="{6589C791-367C-4B79-A3BE-482196AF7FDC}" destId="{324B1FFA-26FB-4A92-9A8A-28AE165D826F}" srcOrd="10" destOrd="0" presId="urn:microsoft.com/office/officeart/2005/8/layout/cycle6"/>
    <dgm:cxn modelId="{D55DABF3-348C-4793-9310-6BB9C144539B}" type="presParOf" srcId="{6589C791-367C-4B79-A3BE-482196AF7FDC}" destId="{C122352B-2E81-4EF3-B692-A8131CEA10C2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F2C1713-9063-45B0-83A3-C50ABE7E928F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E754F47-EAEB-4FD9-95E6-60F0FAD9F221}">
      <dgm:prSet phldrT="[Текст]" custT="1"/>
      <dgm:spPr/>
      <dgm:t>
        <a:bodyPr/>
        <a:lstStyle/>
        <a:p>
          <a:r>
            <a:rPr lang="en-US" sz="3600" dirty="0" smtClean="0"/>
            <a:t>Yuri Gagarin was born in 1934</a:t>
          </a:r>
          <a:r>
            <a:rPr lang="en-US" sz="2200" dirty="0" smtClean="0"/>
            <a:t>. </a:t>
          </a:r>
          <a:endParaRPr lang="ru-RU" sz="2200" dirty="0"/>
        </a:p>
      </dgm:t>
    </dgm:pt>
    <dgm:pt modelId="{2BE80E84-C94C-4BEE-BA4F-C585F6983B10}" type="parTrans" cxnId="{F7E6EA68-05AF-44BC-B8EE-3F041BD3C31B}">
      <dgm:prSet/>
      <dgm:spPr/>
      <dgm:t>
        <a:bodyPr/>
        <a:lstStyle/>
        <a:p>
          <a:endParaRPr lang="ru-RU"/>
        </a:p>
      </dgm:t>
    </dgm:pt>
    <dgm:pt modelId="{A473FC37-3AD1-4F0A-A408-85BC6291C33D}" type="sibTrans" cxnId="{F7E6EA68-05AF-44BC-B8EE-3F041BD3C31B}">
      <dgm:prSet/>
      <dgm:spPr/>
      <dgm:t>
        <a:bodyPr/>
        <a:lstStyle/>
        <a:p>
          <a:endParaRPr lang="ru-RU"/>
        </a:p>
      </dgm:t>
    </dgm:pt>
    <dgm:pt modelId="{6F1513F3-76B0-4A64-84CE-4168E8EA2B1F}">
      <dgm:prSet custT="1"/>
      <dgm:spPr/>
      <dgm:t>
        <a:bodyPr/>
        <a:lstStyle/>
        <a:p>
          <a:r>
            <a:rPr lang="en-US" sz="2400" dirty="0" smtClean="0"/>
            <a:t>Yuri Gagarin was born in a Russian village in the Moscow region.</a:t>
          </a:r>
          <a:endParaRPr lang="ru-RU" sz="2400" dirty="0"/>
        </a:p>
      </dgm:t>
    </dgm:pt>
    <dgm:pt modelId="{41800E6A-7E35-4878-8D72-4EF995A68732}" type="parTrans" cxnId="{03D9A8CB-2027-4C96-9388-0490300C66B3}">
      <dgm:prSet/>
      <dgm:spPr/>
      <dgm:t>
        <a:bodyPr/>
        <a:lstStyle/>
        <a:p>
          <a:endParaRPr lang="ru-RU"/>
        </a:p>
      </dgm:t>
    </dgm:pt>
    <dgm:pt modelId="{D11ADDA9-7FA3-4C70-809C-475DED7684B9}" type="sibTrans" cxnId="{03D9A8CB-2027-4C96-9388-0490300C66B3}">
      <dgm:prSet/>
      <dgm:spPr/>
      <dgm:t>
        <a:bodyPr/>
        <a:lstStyle/>
        <a:p>
          <a:endParaRPr lang="ru-RU"/>
        </a:p>
      </dgm:t>
    </dgm:pt>
    <dgm:pt modelId="{C34B66DA-6E4B-4AE4-8566-51D882927A2A}">
      <dgm:prSet custT="1"/>
      <dgm:spPr/>
      <dgm:t>
        <a:bodyPr/>
        <a:lstStyle/>
        <a:p>
          <a:r>
            <a:rPr lang="en-US" sz="3200" dirty="0" smtClean="0"/>
            <a:t>Gagarin graduated Flying Academy in 1961.</a:t>
          </a:r>
          <a:endParaRPr lang="ru-RU" sz="3200" dirty="0"/>
        </a:p>
      </dgm:t>
    </dgm:pt>
    <dgm:pt modelId="{2F190F09-8E85-421B-8332-F648F108CBE4}" type="parTrans" cxnId="{E9D537BF-3445-4537-95A9-814530505ACB}">
      <dgm:prSet/>
      <dgm:spPr/>
      <dgm:t>
        <a:bodyPr/>
        <a:lstStyle/>
        <a:p>
          <a:endParaRPr lang="ru-RU"/>
        </a:p>
      </dgm:t>
    </dgm:pt>
    <dgm:pt modelId="{AD776C07-127B-4465-ABC3-DB6AD9CFB9B2}" type="sibTrans" cxnId="{E9D537BF-3445-4537-95A9-814530505ACB}">
      <dgm:prSet/>
      <dgm:spPr/>
      <dgm:t>
        <a:bodyPr/>
        <a:lstStyle/>
        <a:p>
          <a:endParaRPr lang="ru-RU"/>
        </a:p>
      </dgm:t>
    </dgm:pt>
    <dgm:pt modelId="{6BFFF5A8-1049-4256-8B80-4BD9401EB0CC}">
      <dgm:prSet custT="1"/>
      <dgm:spPr/>
      <dgm:t>
        <a:bodyPr/>
        <a:lstStyle/>
        <a:p>
          <a:r>
            <a:rPr lang="en-US" sz="3200" dirty="0" smtClean="0"/>
            <a:t>Yuri Gagarin had an amazing smile.</a:t>
          </a:r>
          <a:endParaRPr lang="ru-RU" sz="3200" dirty="0"/>
        </a:p>
      </dgm:t>
    </dgm:pt>
    <dgm:pt modelId="{BB25E3D0-EC32-4188-9D91-8DAE4BCA9ED0}" type="parTrans" cxnId="{B4845396-FB0D-4CDF-9D4D-49DFAF9A4D5E}">
      <dgm:prSet/>
      <dgm:spPr/>
      <dgm:t>
        <a:bodyPr/>
        <a:lstStyle/>
        <a:p>
          <a:endParaRPr lang="ru-RU"/>
        </a:p>
      </dgm:t>
    </dgm:pt>
    <dgm:pt modelId="{62E9B951-4D49-4693-A52B-7913932EEB13}" type="sibTrans" cxnId="{B4845396-FB0D-4CDF-9D4D-49DFAF9A4D5E}">
      <dgm:prSet/>
      <dgm:spPr/>
      <dgm:t>
        <a:bodyPr/>
        <a:lstStyle/>
        <a:p>
          <a:endParaRPr lang="ru-RU"/>
        </a:p>
      </dgm:t>
    </dgm:pt>
    <dgm:pt modelId="{FD747805-B989-4BC8-AD82-0141F5423F7D}" type="pres">
      <dgm:prSet presAssocID="{5F2C1713-9063-45B0-83A3-C50ABE7E928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520ABB-1423-4B5E-817F-E4688473490C}" type="pres">
      <dgm:prSet presAssocID="{1E754F47-EAEB-4FD9-95E6-60F0FAD9F221}" presName="parentLin" presStyleCnt="0"/>
      <dgm:spPr/>
    </dgm:pt>
    <dgm:pt modelId="{71C96976-C69B-4A09-A5E3-916FA4D187F7}" type="pres">
      <dgm:prSet presAssocID="{1E754F47-EAEB-4FD9-95E6-60F0FAD9F221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4EB16765-3D33-4761-9394-AA16FE2650DD}" type="pres">
      <dgm:prSet presAssocID="{1E754F47-EAEB-4FD9-95E6-60F0FAD9F221}" presName="parentText" presStyleLbl="node1" presStyleIdx="0" presStyleCnt="4" custScaleX="142857" custScaleY="15630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D465C5-E20A-43E2-801D-9A3E2ECA9721}" type="pres">
      <dgm:prSet presAssocID="{1E754F47-EAEB-4FD9-95E6-60F0FAD9F221}" presName="negativeSpace" presStyleCnt="0"/>
      <dgm:spPr/>
    </dgm:pt>
    <dgm:pt modelId="{65F79F6C-BE53-4983-9E4A-7FD43F991DBA}" type="pres">
      <dgm:prSet presAssocID="{1E754F47-EAEB-4FD9-95E6-60F0FAD9F221}" presName="childText" presStyleLbl="conFgAcc1" presStyleIdx="0" presStyleCnt="4">
        <dgm:presLayoutVars>
          <dgm:bulletEnabled val="1"/>
        </dgm:presLayoutVars>
      </dgm:prSet>
      <dgm:spPr/>
    </dgm:pt>
    <dgm:pt modelId="{0DBFE69C-4E58-4456-9050-07CE067B53BF}" type="pres">
      <dgm:prSet presAssocID="{A473FC37-3AD1-4F0A-A408-85BC6291C33D}" presName="spaceBetweenRectangles" presStyleCnt="0"/>
      <dgm:spPr/>
    </dgm:pt>
    <dgm:pt modelId="{44AE98B5-27CE-45EC-B2E5-9C5F1AB41AFE}" type="pres">
      <dgm:prSet presAssocID="{6F1513F3-76B0-4A64-84CE-4168E8EA2B1F}" presName="parentLin" presStyleCnt="0"/>
      <dgm:spPr/>
    </dgm:pt>
    <dgm:pt modelId="{3765F505-4D05-401F-B1C4-C071D6FDC0B0}" type="pres">
      <dgm:prSet presAssocID="{6F1513F3-76B0-4A64-84CE-4168E8EA2B1F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216E1774-A51A-48B0-ADEA-63C7259485C9}" type="pres">
      <dgm:prSet presAssocID="{6F1513F3-76B0-4A64-84CE-4168E8EA2B1F}" presName="parentText" presStyleLbl="node1" presStyleIdx="1" presStyleCnt="4" custScaleX="142857" custScaleY="13512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F4D982-FD94-4F0D-9DD1-95FE9B315412}" type="pres">
      <dgm:prSet presAssocID="{6F1513F3-76B0-4A64-84CE-4168E8EA2B1F}" presName="negativeSpace" presStyleCnt="0"/>
      <dgm:spPr/>
    </dgm:pt>
    <dgm:pt modelId="{84ED0E56-7B61-4079-A272-2B3F6693D843}" type="pres">
      <dgm:prSet presAssocID="{6F1513F3-76B0-4A64-84CE-4168E8EA2B1F}" presName="childText" presStyleLbl="conFgAcc1" presStyleIdx="1" presStyleCnt="4">
        <dgm:presLayoutVars>
          <dgm:bulletEnabled val="1"/>
        </dgm:presLayoutVars>
      </dgm:prSet>
      <dgm:spPr/>
    </dgm:pt>
    <dgm:pt modelId="{DC59BED6-D413-411C-8DF3-BDA5E3643F5F}" type="pres">
      <dgm:prSet presAssocID="{D11ADDA9-7FA3-4C70-809C-475DED7684B9}" presName="spaceBetweenRectangles" presStyleCnt="0"/>
      <dgm:spPr/>
    </dgm:pt>
    <dgm:pt modelId="{6F4BF03E-D40E-4ADD-9CC3-AB6F3C6BF46A}" type="pres">
      <dgm:prSet presAssocID="{C34B66DA-6E4B-4AE4-8566-51D882927A2A}" presName="parentLin" presStyleCnt="0"/>
      <dgm:spPr/>
    </dgm:pt>
    <dgm:pt modelId="{33607F71-259E-4F30-881E-9D3DF6B3F537}" type="pres">
      <dgm:prSet presAssocID="{C34B66DA-6E4B-4AE4-8566-51D882927A2A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C2A13E62-4E31-4A8D-81B6-18934B72C3F7}" type="pres">
      <dgm:prSet presAssocID="{C34B66DA-6E4B-4AE4-8566-51D882927A2A}" presName="parentText" presStyleLbl="node1" presStyleIdx="2" presStyleCnt="4" custScaleX="134475" custScaleY="13368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E81894-D2A2-4BBF-8278-F4D0FF81043E}" type="pres">
      <dgm:prSet presAssocID="{C34B66DA-6E4B-4AE4-8566-51D882927A2A}" presName="negativeSpace" presStyleCnt="0"/>
      <dgm:spPr/>
    </dgm:pt>
    <dgm:pt modelId="{CFA9E2E9-AF93-41BE-8D30-F7B81CEC5E6A}" type="pres">
      <dgm:prSet presAssocID="{C34B66DA-6E4B-4AE4-8566-51D882927A2A}" presName="childText" presStyleLbl="conFgAcc1" presStyleIdx="2" presStyleCnt="4">
        <dgm:presLayoutVars>
          <dgm:bulletEnabled val="1"/>
        </dgm:presLayoutVars>
      </dgm:prSet>
      <dgm:spPr/>
    </dgm:pt>
    <dgm:pt modelId="{A77C0FA3-ABC9-4623-A609-66D98D11DAD8}" type="pres">
      <dgm:prSet presAssocID="{AD776C07-127B-4465-ABC3-DB6AD9CFB9B2}" presName="spaceBetweenRectangles" presStyleCnt="0"/>
      <dgm:spPr/>
    </dgm:pt>
    <dgm:pt modelId="{7B9EDD5F-0D88-49AE-A584-4526686C4CAA}" type="pres">
      <dgm:prSet presAssocID="{6BFFF5A8-1049-4256-8B80-4BD9401EB0CC}" presName="parentLin" presStyleCnt="0"/>
      <dgm:spPr/>
    </dgm:pt>
    <dgm:pt modelId="{0A697FBB-67AB-4C5F-8B6A-E4D0589AC1AA}" type="pres">
      <dgm:prSet presAssocID="{6BFFF5A8-1049-4256-8B80-4BD9401EB0CC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08AFA4A6-893B-4195-865D-2763A1D84DC7}" type="pres">
      <dgm:prSet presAssocID="{6BFFF5A8-1049-4256-8B80-4BD9401EB0CC}" presName="parentText" presStyleLbl="node1" presStyleIdx="3" presStyleCnt="4" custScaleX="142857" custScaleY="13937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F6A832-42EB-436C-B58B-CEC755E59857}" type="pres">
      <dgm:prSet presAssocID="{6BFFF5A8-1049-4256-8B80-4BD9401EB0CC}" presName="negativeSpace" presStyleCnt="0"/>
      <dgm:spPr/>
    </dgm:pt>
    <dgm:pt modelId="{D4626824-A8EA-4565-9227-4C70C37AFE4F}" type="pres">
      <dgm:prSet presAssocID="{6BFFF5A8-1049-4256-8B80-4BD9401EB0CC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437717A7-8FA0-4400-866E-63A3178733CF}" type="presOf" srcId="{6BFFF5A8-1049-4256-8B80-4BD9401EB0CC}" destId="{08AFA4A6-893B-4195-865D-2763A1D84DC7}" srcOrd="1" destOrd="0" presId="urn:microsoft.com/office/officeart/2005/8/layout/list1"/>
    <dgm:cxn modelId="{B4845396-FB0D-4CDF-9D4D-49DFAF9A4D5E}" srcId="{5F2C1713-9063-45B0-83A3-C50ABE7E928F}" destId="{6BFFF5A8-1049-4256-8B80-4BD9401EB0CC}" srcOrd="3" destOrd="0" parTransId="{BB25E3D0-EC32-4188-9D91-8DAE4BCA9ED0}" sibTransId="{62E9B951-4D49-4693-A52B-7913932EEB13}"/>
    <dgm:cxn modelId="{9219D095-CD57-4691-AFF0-A74636F926E3}" type="presOf" srcId="{5F2C1713-9063-45B0-83A3-C50ABE7E928F}" destId="{FD747805-B989-4BC8-AD82-0141F5423F7D}" srcOrd="0" destOrd="0" presId="urn:microsoft.com/office/officeart/2005/8/layout/list1"/>
    <dgm:cxn modelId="{03D9A8CB-2027-4C96-9388-0490300C66B3}" srcId="{5F2C1713-9063-45B0-83A3-C50ABE7E928F}" destId="{6F1513F3-76B0-4A64-84CE-4168E8EA2B1F}" srcOrd="1" destOrd="0" parTransId="{41800E6A-7E35-4878-8D72-4EF995A68732}" sibTransId="{D11ADDA9-7FA3-4C70-809C-475DED7684B9}"/>
    <dgm:cxn modelId="{E9D537BF-3445-4537-95A9-814530505ACB}" srcId="{5F2C1713-9063-45B0-83A3-C50ABE7E928F}" destId="{C34B66DA-6E4B-4AE4-8566-51D882927A2A}" srcOrd="2" destOrd="0" parTransId="{2F190F09-8E85-421B-8332-F648F108CBE4}" sibTransId="{AD776C07-127B-4465-ABC3-DB6AD9CFB9B2}"/>
    <dgm:cxn modelId="{BFE28DDD-A323-4611-BB06-E066430D8117}" type="presOf" srcId="{6BFFF5A8-1049-4256-8B80-4BD9401EB0CC}" destId="{0A697FBB-67AB-4C5F-8B6A-E4D0589AC1AA}" srcOrd="0" destOrd="0" presId="urn:microsoft.com/office/officeart/2005/8/layout/list1"/>
    <dgm:cxn modelId="{E52053F1-CE84-434E-AEB3-784C23B5EC2E}" type="presOf" srcId="{1E754F47-EAEB-4FD9-95E6-60F0FAD9F221}" destId="{71C96976-C69B-4A09-A5E3-916FA4D187F7}" srcOrd="0" destOrd="0" presId="urn:microsoft.com/office/officeart/2005/8/layout/list1"/>
    <dgm:cxn modelId="{25034E23-0EFC-4FD4-90EB-F29DC8440C07}" type="presOf" srcId="{C34B66DA-6E4B-4AE4-8566-51D882927A2A}" destId="{C2A13E62-4E31-4A8D-81B6-18934B72C3F7}" srcOrd="1" destOrd="0" presId="urn:microsoft.com/office/officeart/2005/8/layout/list1"/>
    <dgm:cxn modelId="{30ED8D1A-5BDC-4582-9894-6406DBD5B28C}" type="presOf" srcId="{C34B66DA-6E4B-4AE4-8566-51D882927A2A}" destId="{33607F71-259E-4F30-881E-9D3DF6B3F537}" srcOrd="0" destOrd="0" presId="urn:microsoft.com/office/officeart/2005/8/layout/list1"/>
    <dgm:cxn modelId="{08832AA4-5C89-4F1C-B29D-6AD60154FB91}" type="presOf" srcId="{1E754F47-EAEB-4FD9-95E6-60F0FAD9F221}" destId="{4EB16765-3D33-4761-9394-AA16FE2650DD}" srcOrd="1" destOrd="0" presId="urn:microsoft.com/office/officeart/2005/8/layout/list1"/>
    <dgm:cxn modelId="{05DE2A87-6BFB-4050-A393-CA79E4969856}" type="presOf" srcId="{6F1513F3-76B0-4A64-84CE-4168E8EA2B1F}" destId="{216E1774-A51A-48B0-ADEA-63C7259485C9}" srcOrd="1" destOrd="0" presId="urn:microsoft.com/office/officeart/2005/8/layout/list1"/>
    <dgm:cxn modelId="{F7E6EA68-05AF-44BC-B8EE-3F041BD3C31B}" srcId="{5F2C1713-9063-45B0-83A3-C50ABE7E928F}" destId="{1E754F47-EAEB-4FD9-95E6-60F0FAD9F221}" srcOrd="0" destOrd="0" parTransId="{2BE80E84-C94C-4BEE-BA4F-C585F6983B10}" sibTransId="{A473FC37-3AD1-4F0A-A408-85BC6291C33D}"/>
    <dgm:cxn modelId="{5F8500E2-37C6-44C6-92DC-DB9024EAB063}" type="presOf" srcId="{6F1513F3-76B0-4A64-84CE-4168E8EA2B1F}" destId="{3765F505-4D05-401F-B1C4-C071D6FDC0B0}" srcOrd="0" destOrd="0" presId="urn:microsoft.com/office/officeart/2005/8/layout/list1"/>
    <dgm:cxn modelId="{B777BEF4-30E6-47B0-A77B-576384F0DD01}" type="presParOf" srcId="{FD747805-B989-4BC8-AD82-0141F5423F7D}" destId="{00520ABB-1423-4B5E-817F-E4688473490C}" srcOrd="0" destOrd="0" presId="urn:microsoft.com/office/officeart/2005/8/layout/list1"/>
    <dgm:cxn modelId="{775BC71C-492B-4250-867A-4A36C218C367}" type="presParOf" srcId="{00520ABB-1423-4B5E-817F-E4688473490C}" destId="{71C96976-C69B-4A09-A5E3-916FA4D187F7}" srcOrd="0" destOrd="0" presId="urn:microsoft.com/office/officeart/2005/8/layout/list1"/>
    <dgm:cxn modelId="{F5CA8794-6A99-43B4-A8D8-1C646456C2E9}" type="presParOf" srcId="{00520ABB-1423-4B5E-817F-E4688473490C}" destId="{4EB16765-3D33-4761-9394-AA16FE2650DD}" srcOrd="1" destOrd="0" presId="urn:microsoft.com/office/officeart/2005/8/layout/list1"/>
    <dgm:cxn modelId="{2131AD0C-C002-489D-B971-DFA074BB67D1}" type="presParOf" srcId="{FD747805-B989-4BC8-AD82-0141F5423F7D}" destId="{61D465C5-E20A-43E2-801D-9A3E2ECA9721}" srcOrd="1" destOrd="0" presId="urn:microsoft.com/office/officeart/2005/8/layout/list1"/>
    <dgm:cxn modelId="{5FEA43BF-50AA-4C0D-821A-0EFC0A0EE703}" type="presParOf" srcId="{FD747805-B989-4BC8-AD82-0141F5423F7D}" destId="{65F79F6C-BE53-4983-9E4A-7FD43F991DBA}" srcOrd="2" destOrd="0" presId="urn:microsoft.com/office/officeart/2005/8/layout/list1"/>
    <dgm:cxn modelId="{25730252-1875-4DAA-AB11-BD38D553CBEE}" type="presParOf" srcId="{FD747805-B989-4BC8-AD82-0141F5423F7D}" destId="{0DBFE69C-4E58-4456-9050-07CE067B53BF}" srcOrd="3" destOrd="0" presId="urn:microsoft.com/office/officeart/2005/8/layout/list1"/>
    <dgm:cxn modelId="{1D1316ED-CBEC-4887-9B3D-A5C31C92DD93}" type="presParOf" srcId="{FD747805-B989-4BC8-AD82-0141F5423F7D}" destId="{44AE98B5-27CE-45EC-B2E5-9C5F1AB41AFE}" srcOrd="4" destOrd="0" presId="urn:microsoft.com/office/officeart/2005/8/layout/list1"/>
    <dgm:cxn modelId="{768F213C-F644-48E6-A0E2-3F71CE4C3A4A}" type="presParOf" srcId="{44AE98B5-27CE-45EC-B2E5-9C5F1AB41AFE}" destId="{3765F505-4D05-401F-B1C4-C071D6FDC0B0}" srcOrd="0" destOrd="0" presId="urn:microsoft.com/office/officeart/2005/8/layout/list1"/>
    <dgm:cxn modelId="{A39993E8-9E06-47EF-8EB2-02F58B70036A}" type="presParOf" srcId="{44AE98B5-27CE-45EC-B2E5-9C5F1AB41AFE}" destId="{216E1774-A51A-48B0-ADEA-63C7259485C9}" srcOrd="1" destOrd="0" presId="urn:microsoft.com/office/officeart/2005/8/layout/list1"/>
    <dgm:cxn modelId="{0E74DE89-2806-4F2C-B22F-64C81436A51C}" type="presParOf" srcId="{FD747805-B989-4BC8-AD82-0141F5423F7D}" destId="{31F4D982-FD94-4F0D-9DD1-95FE9B315412}" srcOrd="5" destOrd="0" presId="urn:microsoft.com/office/officeart/2005/8/layout/list1"/>
    <dgm:cxn modelId="{A3321060-4ACF-4DA0-AC57-493636543B72}" type="presParOf" srcId="{FD747805-B989-4BC8-AD82-0141F5423F7D}" destId="{84ED0E56-7B61-4079-A272-2B3F6693D843}" srcOrd="6" destOrd="0" presId="urn:microsoft.com/office/officeart/2005/8/layout/list1"/>
    <dgm:cxn modelId="{BC226F37-C806-4048-AFEF-E84DC7C4152A}" type="presParOf" srcId="{FD747805-B989-4BC8-AD82-0141F5423F7D}" destId="{DC59BED6-D413-411C-8DF3-BDA5E3643F5F}" srcOrd="7" destOrd="0" presId="urn:microsoft.com/office/officeart/2005/8/layout/list1"/>
    <dgm:cxn modelId="{1ED44DF1-E1F2-4F43-9940-8D1BBBA13FF1}" type="presParOf" srcId="{FD747805-B989-4BC8-AD82-0141F5423F7D}" destId="{6F4BF03E-D40E-4ADD-9CC3-AB6F3C6BF46A}" srcOrd="8" destOrd="0" presId="urn:microsoft.com/office/officeart/2005/8/layout/list1"/>
    <dgm:cxn modelId="{9D96F779-8C18-45F7-B6C3-F3138BEA8D68}" type="presParOf" srcId="{6F4BF03E-D40E-4ADD-9CC3-AB6F3C6BF46A}" destId="{33607F71-259E-4F30-881E-9D3DF6B3F537}" srcOrd="0" destOrd="0" presId="urn:microsoft.com/office/officeart/2005/8/layout/list1"/>
    <dgm:cxn modelId="{A3BF9EC1-6F88-4192-8397-9259FA947B58}" type="presParOf" srcId="{6F4BF03E-D40E-4ADD-9CC3-AB6F3C6BF46A}" destId="{C2A13E62-4E31-4A8D-81B6-18934B72C3F7}" srcOrd="1" destOrd="0" presId="urn:microsoft.com/office/officeart/2005/8/layout/list1"/>
    <dgm:cxn modelId="{2AD39396-3495-4749-A3FD-D1334DBC96ED}" type="presParOf" srcId="{FD747805-B989-4BC8-AD82-0141F5423F7D}" destId="{C3E81894-D2A2-4BBF-8278-F4D0FF81043E}" srcOrd="9" destOrd="0" presId="urn:microsoft.com/office/officeart/2005/8/layout/list1"/>
    <dgm:cxn modelId="{4C456690-134C-4A77-B8F2-51E3B56EE001}" type="presParOf" srcId="{FD747805-B989-4BC8-AD82-0141F5423F7D}" destId="{CFA9E2E9-AF93-41BE-8D30-F7B81CEC5E6A}" srcOrd="10" destOrd="0" presId="urn:microsoft.com/office/officeart/2005/8/layout/list1"/>
    <dgm:cxn modelId="{AEAFF1B6-BFC0-434C-85BD-EE3874573690}" type="presParOf" srcId="{FD747805-B989-4BC8-AD82-0141F5423F7D}" destId="{A77C0FA3-ABC9-4623-A609-66D98D11DAD8}" srcOrd="11" destOrd="0" presId="urn:microsoft.com/office/officeart/2005/8/layout/list1"/>
    <dgm:cxn modelId="{EC5FAF6E-E804-4E85-8D5A-C6777445B6A2}" type="presParOf" srcId="{FD747805-B989-4BC8-AD82-0141F5423F7D}" destId="{7B9EDD5F-0D88-49AE-A584-4526686C4CAA}" srcOrd="12" destOrd="0" presId="urn:microsoft.com/office/officeart/2005/8/layout/list1"/>
    <dgm:cxn modelId="{2A63B16E-0113-4765-B6E0-E76A5E1B3D2F}" type="presParOf" srcId="{7B9EDD5F-0D88-49AE-A584-4526686C4CAA}" destId="{0A697FBB-67AB-4C5F-8B6A-E4D0589AC1AA}" srcOrd="0" destOrd="0" presId="urn:microsoft.com/office/officeart/2005/8/layout/list1"/>
    <dgm:cxn modelId="{407A9BA9-C9E5-44EB-9C3B-F747657A8333}" type="presParOf" srcId="{7B9EDD5F-0D88-49AE-A584-4526686C4CAA}" destId="{08AFA4A6-893B-4195-865D-2763A1D84DC7}" srcOrd="1" destOrd="0" presId="urn:microsoft.com/office/officeart/2005/8/layout/list1"/>
    <dgm:cxn modelId="{4B73B354-A8BA-45D0-991C-2D5E6703181F}" type="presParOf" srcId="{FD747805-B989-4BC8-AD82-0141F5423F7D}" destId="{36F6A832-42EB-436C-B58B-CEC755E59857}" srcOrd="13" destOrd="0" presId="urn:microsoft.com/office/officeart/2005/8/layout/list1"/>
    <dgm:cxn modelId="{33820088-FE29-4C4B-9AE4-80CBF893AAD1}" type="presParOf" srcId="{FD747805-B989-4BC8-AD82-0141F5423F7D}" destId="{D4626824-A8EA-4565-9227-4C70C37AFE4F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F2C1713-9063-45B0-83A3-C50ABE7E928F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E754F47-EAEB-4FD9-95E6-60F0FAD9F221}">
      <dgm:prSet phldrT="[Текст]" custT="1"/>
      <dgm:spPr/>
      <dgm:t>
        <a:bodyPr/>
        <a:lstStyle/>
        <a:p>
          <a:r>
            <a:rPr lang="en-US" sz="3600" dirty="0" smtClean="0"/>
            <a:t> When Gagarin was in London he was invited to lunch with his English-speaking friends.</a:t>
          </a:r>
          <a:endParaRPr lang="ru-RU" sz="2200" dirty="0"/>
        </a:p>
      </dgm:t>
    </dgm:pt>
    <dgm:pt modelId="{2BE80E84-C94C-4BEE-BA4F-C585F6983B10}" type="parTrans" cxnId="{F7E6EA68-05AF-44BC-B8EE-3F041BD3C31B}">
      <dgm:prSet/>
      <dgm:spPr/>
      <dgm:t>
        <a:bodyPr/>
        <a:lstStyle/>
        <a:p>
          <a:endParaRPr lang="ru-RU"/>
        </a:p>
      </dgm:t>
    </dgm:pt>
    <dgm:pt modelId="{A473FC37-3AD1-4F0A-A408-85BC6291C33D}" type="sibTrans" cxnId="{F7E6EA68-05AF-44BC-B8EE-3F041BD3C31B}">
      <dgm:prSet/>
      <dgm:spPr/>
      <dgm:t>
        <a:bodyPr/>
        <a:lstStyle/>
        <a:p>
          <a:endParaRPr lang="ru-RU"/>
        </a:p>
      </dgm:t>
    </dgm:pt>
    <dgm:pt modelId="{6F1513F3-76B0-4A64-84CE-4168E8EA2B1F}">
      <dgm:prSet custT="1"/>
      <dgm:spPr/>
      <dgm:t>
        <a:bodyPr/>
        <a:lstStyle/>
        <a:p>
          <a:r>
            <a:rPr lang="en-US" sz="3200" dirty="0" smtClean="0"/>
            <a:t>Gagarin spent one hour and 48 minutes in Space.</a:t>
          </a:r>
          <a:endParaRPr lang="ru-RU" sz="3200" dirty="0"/>
        </a:p>
      </dgm:t>
    </dgm:pt>
    <dgm:pt modelId="{41800E6A-7E35-4878-8D72-4EF995A68732}" type="parTrans" cxnId="{03D9A8CB-2027-4C96-9388-0490300C66B3}">
      <dgm:prSet/>
      <dgm:spPr/>
      <dgm:t>
        <a:bodyPr/>
        <a:lstStyle/>
        <a:p>
          <a:endParaRPr lang="ru-RU"/>
        </a:p>
      </dgm:t>
    </dgm:pt>
    <dgm:pt modelId="{D11ADDA9-7FA3-4C70-809C-475DED7684B9}" type="sibTrans" cxnId="{03D9A8CB-2027-4C96-9388-0490300C66B3}">
      <dgm:prSet/>
      <dgm:spPr/>
      <dgm:t>
        <a:bodyPr/>
        <a:lstStyle/>
        <a:p>
          <a:endParaRPr lang="ru-RU"/>
        </a:p>
      </dgm:t>
    </dgm:pt>
    <dgm:pt modelId="{C34B66DA-6E4B-4AE4-8566-51D882927A2A}">
      <dgm:prSet custT="1"/>
      <dgm:spPr/>
      <dgm:t>
        <a:bodyPr/>
        <a:lstStyle/>
        <a:p>
          <a:r>
            <a:rPr lang="en-US" sz="3200" dirty="0" smtClean="0"/>
            <a:t>Yuri Gagarin died in 1969.</a:t>
          </a:r>
          <a:endParaRPr lang="ru-RU" sz="3200" dirty="0"/>
        </a:p>
      </dgm:t>
    </dgm:pt>
    <dgm:pt modelId="{2F190F09-8E85-421B-8332-F648F108CBE4}" type="parTrans" cxnId="{E9D537BF-3445-4537-95A9-814530505ACB}">
      <dgm:prSet/>
      <dgm:spPr/>
      <dgm:t>
        <a:bodyPr/>
        <a:lstStyle/>
        <a:p>
          <a:endParaRPr lang="ru-RU"/>
        </a:p>
      </dgm:t>
    </dgm:pt>
    <dgm:pt modelId="{AD776C07-127B-4465-ABC3-DB6AD9CFB9B2}" type="sibTrans" cxnId="{E9D537BF-3445-4537-95A9-814530505ACB}">
      <dgm:prSet/>
      <dgm:spPr/>
      <dgm:t>
        <a:bodyPr/>
        <a:lstStyle/>
        <a:p>
          <a:endParaRPr lang="ru-RU"/>
        </a:p>
      </dgm:t>
    </dgm:pt>
    <dgm:pt modelId="{FD747805-B989-4BC8-AD82-0141F5423F7D}" type="pres">
      <dgm:prSet presAssocID="{5F2C1713-9063-45B0-83A3-C50ABE7E928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520ABB-1423-4B5E-817F-E4688473490C}" type="pres">
      <dgm:prSet presAssocID="{1E754F47-EAEB-4FD9-95E6-60F0FAD9F221}" presName="parentLin" presStyleCnt="0"/>
      <dgm:spPr/>
    </dgm:pt>
    <dgm:pt modelId="{71C96976-C69B-4A09-A5E3-916FA4D187F7}" type="pres">
      <dgm:prSet presAssocID="{1E754F47-EAEB-4FD9-95E6-60F0FAD9F22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4EB16765-3D33-4761-9394-AA16FE2650DD}" type="pres">
      <dgm:prSet presAssocID="{1E754F47-EAEB-4FD9-95E6-60F0FAD9F221}" presName="parentText" presStyleLbl="node1" presStyleIdx="0" presStyleCnt="3" custScaleX="142857" custScaleY="15630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D465C5-E20A-43E2-801D-9A3E2ECA9721}" type="pres">
      <dgm:prSet presAssocID="{1E754F47-EAEB-4FD9-95E6-60F0FAD9F221}" presName="negativeSpace" presStyleCnt="0"/>
      <dgm:spPr/>
    </dgm:pt>
    <dgm:pt modelId="{65F79F6C-BE53-4983-9E4A-7FD43F991DBA}" type="pres">
      <dgm:prSet presAssocID="{1E754F47-EAEB-4FD9-95E6-60F0FAD9F221}" presName="childText" presStyleLbl="conFgAcc1" presStyleIdx="0" presStyleCnt="3">
        <dgm:presLayoutVars>
          <dgm:bulletEnabled val="1"/>
        </dgm:presLayoutVars>
      </dgm:prSet>
      <dgm:spPr/>
    </dgm:pt>
    <dgm:pt modelId="{0DBFE69C-4E58-4456-9050-07CE067B53BF}" type="pres">
      <dgm:prSet presAssocID="{A473FC37-3AD1-4F0A-A408-85BC6291C33D}" presName="spaceBetweenRectangles" presStyleCnt="0"/>
      <dgm:spPr/>
    </dgm:pt>
    <dgm:pt modelId="{44AE98B5-27CE-45EC-B2E5-9C5F1AB41AFE}" type="pres">
      <dgm:prSet presAssocID="{6F1513F3-76B0-4A64-84CE-4168E8EA2B1F}" presName="parentLin" presStyleCnt="0"/>
      <dgm:spPr/>
    </dgm:pt>
    <dgm:pt modelId="{3765F505-4D05-401F-B1C4-C071D6FDC0B0}" type="pres">
      <dgm:prSet presAssocID="{6F1513F3-76B0-4A64-84CE-4168E8EA2B1F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16E1774-A51A-48B0-ADEA-63C7259485C9}" type="pres">
      <dgm:prSet presAssocID="{6F1513F3-76B0-4A64-84CE-4168E8EA2B1F}" presName="parentText" presStyleLbl="node1" presStyleIdx="1" presStyleCnt="3" custScaleX="142857" custScaleY="13512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F4D982-FD94-4F0D-9DD1-95FE9B315412}" type="pres">
      <dgm:prSet presAssocID="{6F1513F3-76B0-4A64-84CE-4168E8EA2B1F}" presName="negativeSpace" presStyleCnt="0"/>
      <dgm:spPr/>
    </dgm:pt>
    <dgm:pt modelId="{84ED0E56-7B61-4079-A272-2B3F6693D843}" type="pres">
      <dgm:prSet presAssocID="{6F1513F3-76B0-4A64-84CE-4168E8EA2B1F}" presName="childText" presStyleLbl="conFgAcc1" presStyleIdx="1" presStyleCnt="3">
        <dgm:presLayoutVars>
          <dgm:bulletEnabled val="1"/>
        </dgm:presLayoutVars>
      </dgm:prSet>
      <dgm:spPr/>
    </dgm:pt>
    <dgm:pt modelId="{DC59BED6-D413-411C-8DF3-BDA5E3643F5F}" type="pres">
      <dgm:prSet presAssocID="{D11ADDA9-7FA3-4C70-809C-475DED7684B9}" presName="spaceBetweenRectangles" presStyleCnt="0"/>
      <dgm:spPr/>
    </dgm:pt>
    <dgm:pt modelId="{6F4BF03E-D40E-4ADD-9CC3-AB6F3C6BF46A}" type="pres">
      <dgm:prSet presAssocID="{C34B66DA-6E4B-4AE4-8566-51D882927A2A}" presName="parentLin" presStyleCnt="0"/>
      <dgm:spPr/>
    </dgm:pt>
    <dgm:pt modelId="{33607F71-259E-4F30-881E-9D3DF6B3F537}" type="pres">
      <dgm:prSet presAssocID="{C34B66DA-6E4B-4AE4-8566-51D882927A2A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C2A13E62-4E31-4A8D-81B6-18934B72C3F7}" type="pres">
      <dgm:prSet presAssocID="{C34B66DA-6E4B-4AE4-8566-51D882927A2A}" presName="parentText" presStyleLbl="node1" presStyleIdx="2" presStyleCnt="3" custScaleX="134475" custScaleY="13368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E81894-D2A2-4BBF-8278-F4D0FF81043E}" type="pres">
      <dgm:prSet presAssocID="{C34B66DA-6E4B-4AE4-8566-51D882927A2A}" presName="negativeSpace" presStyleCnt="0"/>
      <dgm:spPr/>
    </dgm:pt>
    <dgm:pt modelId="{CFA9E2E9-AF93-41BE-8D30-F7B81CEC5E6A}" type="pres">
      <dgm:prSet presAssocID="{C34B66DA-6E4B-4AE4-8566-51D882927A2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AB9E67C-9E62-4EC3-B8C5-791327820DAE}" type="presOf" srcId="{C34B66DA-6E4B-4AE4-8566-51D882927A2A}" destId="{33607F71-259E-4F30-881E-9D3DF6B3F537}" srcOrd="0" destOrd="0" presId="urn:microsoft.com/office/officeart/2005/8/layout/list1"/>
    <dgm:cxn modelId="{9CF3D47B-B1F2-4328-BA07-FCFFEA62D51E}" type="presOf" srcId="{1E754F47-EAEB-4FD9-95E6-60F0FAD9F221}" destId="{4EB16765-3D33-4761-9394-AA16FE2650DD}" srcOrd="1" destOrd="0" presId="urn:microsoft.com/office/officeart/2005/8/layout/list1"/>
    <dgm:cxn modelId="{03D9A8CB-2027-4C96-9388-0490300C66B3}" srcId="{5F2C1713-9063-45B0-83A3-C50ABE7E928F}" destId="{6F1513F3-76B0-4A64-84CE-4168E8EA2B1F}" srcOrd="1" destOrd="0" parTransId="{41800E6A-7E35-4878-8D72-4EF995A68732}" sibTransId="{D11ADDA9-7FA3-4C70-809C-475DED7684B9}"/>
    <dgm:cxn modelId="{EB32F9F8-107D-44A1-BA12-9E85EFE0CD2E}" type="presOf" srcId="{C34B66DA-6E4B-4AE4-8566-51D882927A2A}" destId="{C2A13E62-4E31-4A8D-81B6-18934B72C3F7}" srcOrd="1" destOrd="0" presId="urn:microsoft.com/office/officeart/2005/8/layout/list1"/>
    <dgm:cxn modelId="{23EECB4C-4A41-4597-965D-3C4C6D03F8A3}" type="presOf" srcId="{5F2C1713-9063-45B0-83A3-C50ABE7E928F}" destId="{FD747805-B989-4BC8-AD82-0141F5423F7D}" srcOrd="0" destOrd="0" presId="urn:microsoft.com/office/officeart/2005/8/layout/list1"/>
    <dgm:cxn modelId="{E9D537BF-3445-4537-95A9-814530505ACB}" srcId="{5F2C1713-9063-45B0-83A3-C50ABE7E928F}" destId="{C34B66DA-6E4B-4AE4-8566-51D882927A2A}" srcOrd="2" destOrd="0" parTransId="{2F190F09-8E85-421B-8332-F648F108CBE4}" sibTransId="{AD776C07-127B-4465-ABC3-DB6AD9CFB9B2}"/>
    <dgm:cxn modelId="{447C9443-34B3-4AB3-8CBA-C25983C83E66}" type="presOf" srcId="{1E754F47-EAEB-4FD9-95E6-60F0FAD9F221}" destId="{71C96976-C69B-4A09-A5E3-916FA4D187F7}" srcOrd="0" destOrd="0" presId="urn:microsoft.com/office/officeart/2005/8/layout/list1"/>
    <dgm:cxn modelId="{F1659009-B0C6-441C-9EAE-1CF4A44E6CEB}" type="presOf" srcId="{6F1513F3-76B0-4A64-84CE-4168E8EA2B1F}" destId="{216E1774-A51A-48B0-ADEA-63C7259485C9}" srcOrd="1" destOrd="0" presId="urn:microsoft.com/office/officeart/2005/8/layout/list1"/>
    <dgm:cxn modelId="{039E7761-F4FF-46C8-9285-5CFC45EDED9A}" type="presOf" srcId="{6F1513F3-76B0-4A64-84CE-4168E8EA2B1F}" destId="{3765F505-4D05-401F-B1C4-C071D6FDC0B0}" srcOrd="0" destOrd="0" presId="urn:microsoft.com/office/officeart/2005/8/layout/list1"/>
    <dgm:cxn modelId="{F7E6EA68-05AF-44BC-B8EE-3F041BD3C31B}" srcId="{5F2C1713-9063-45B0-83A3-C50ABE7E928F}" destId="{1E754F47-EAEB-4FD9-95E6-60F0FAD9F221}" srcOrd="0" destOrd="0" parTransId="{2BE80E84-C94C-4BEE-BA4F-C585F6983B10}" sibTransId="{A473FC37-3AD1-4F0A-A408-85BC6291C33D}"/>
    <dgm:cxn modelId="{178B471C-EBEB-4BE1-A994-E17FD53F883F}" type="presParOf" srcId="{FD747805-B989-4BC8-AD82-0141F5423F7D}" destId="{00520ABB-1423-4B5E-817F-E4688473490C}" srcOrd="0" destOrd="0" presId="urn:microsoft.com/office/officeart/2005/8/layout/list1"/>
    <dgm:cxn modelId="{9F0A7BBB-FFF4-448D-9A40-B81420E890F6}" type="presParOf" srcId="{00520ABB-1423-4B5E-817F-E4688473490C}" destId="{71C96976-C69B-4A09-A5E3-916FA4D187F7}" srcOrd="0" destOrd="0" presId="urn:microsoft.com/office/officeart/2005/8/layout/list1"/>
    <dgm:cxn modelId="{80CE3FFC-A2CC-48A2-BCED-B7F54EBAEABA}" type="presParOf" srcId="{00520ABB-1423-4B5E-817F-E4688473490C}" destId="{4EB16765-3D33-4761-9394-AA16FE2650DD}" srcOrd="1" destOrd="0" presId="urn:microsoft.com/office/officeart/2005/8/layout/list1"/>
    <dgm:cxn modelId="{BF490218-1672-4A54-BC25-8EF40028066F}" type="presParOf" srcId="{FD747805-B989-4BC8-AD82-0141F5423F7D}" destId="{61D465C5-E20A-43E2-801D-9A3E2ECA9721}" srcOrd="1" destOrd="0" presId="urn:microsoft.com/office/officeart/2005/8/layout/list1"/>
    <dgm:cxn modelId="{B298DAAE-3F33-4DAC-8D0C-13E9BA6B8908}" type="presParOf" srcId="{FD747805-B989-4BC8-AD82-0141F5423F7D}" destId="{65F79F6C-BE53-4983-9E4A-7FD43F991DBA}" srcOrd="2" destOrd="0" presId="urn:microsoft.com/office/officeart/2005/8/layout/list1"/>
    <dgm:cxn modelId="{F0F876EA-D904-46EF-8096-C6DA2079A802}" type="presParOf" srcId="{FD747805-B989-4BC8-AD82-0141F5423F7D}" destId="{0DBFE69C-4E58-4456-9050-07CE067B53BF}" srcOrd="3" destOrd="0" presId="urn:microsoft.com/office/officeart/2005/8/layout/list1"/>
    <dgm:cxn modelId="{3AB890C2-63F4-482E-8203-606D0B706DDD}" type="presParOf" srcId="{FD747805-B989-4BC8-AD82-0141F5423F7D}" destId="{44AE98B5-27CE-45EC-B2E5-9C5F1AB41AFE}" srcOrd="4" destOrd="0" presId="urn:microsoft.com/office/officeart/2005/8/layout/list1"/>
    <dgm:cxn modelId="{AC461256-4F73-428A-B813-5AFE96E28FF6}" type="presParOf" srcId="{44AE98B5-27CE-45EC-B2E5-9C5F1AB41AFE}" destId="{3765F505-4D05-401F-B1C4-C071D6FDC0B0}" srcOrd="0" destOrd="0" presId="urn:microsoft.com/office/officeart/2005/8/layout/list1"/>
    <dgm:cxn modelId="{2964E283-9B11-4E7E-87A1-44D23FCEC08D}" type="presParOf" srcId="{44AE98B5-27CE-45EC-B2E5-9C5F1AB41AFE}" destId="{216E1774-A51A-48B0-ADEA-63C7259485C9}" srcOrd="1" destOrd="0" presId="urn:microsoft.com/office/officeart/2005/8/layout/list1"/>
    <dgm:cxn modelId="{940317F2-D7DF-41AD-B41B-EDBE7F7852BE}" type="presParOf" srcId="{FD747805-B989-4BC8-AD82-0141F5423F7D}" destId="{31F4D982-FD94-4F0D-9DD1-95FE9B315412}" srcOrd="5" destOrd="0" presId="urn:microsoft.com/office/officeart/2005/8/layout/list1"/>
    <dgm:cxn modelId="{3890290D-E721-4B33-A641-2076CD0690D5}" type="presParOf" srcId="{FD747805-B989-4BC8-AD82-0141F5423F7D}" destId="{84ED0E56-7B61-4079-A272-2B3F6693D843}" srcOrd="6" destOrd="0" presId="urn:microsoft.com/office/officeart/2005/8/layout/list1"/>
    <dgm:cxn modelId="{19448643-5784-42FD-8AE4-692D99842DBB}" type="presParOf" srcId="{FD747805-B989-4BC8-AD82-0141F5423F7D}" destId="{DC59BED6-D413-411C-8DF3-BDA5E3643F5F}" srcOrd="7" destOrd="0" presId="urn:microsoft.com/office/officeart/2005/8/layout/list1"/>
    <dgm:cxn modelId="{20A577ED-36CD-4CF1-B6C8-344527306CB3}" type="presParOf" srcId="{FD747805-B989-4BC8-AD82-0141F5423F7D}" destId="{6F4BF03E-D40E-4ADD-9CC3-AB6F3C6BF46A}" srcOrd="8" destOrd="0" presId="urn:microsoft.com/office/officeart/2005/8/layout/list1"/>
    <dgm:cxn modelId="{99DF696E-24DD-46B8-AC55-8E7C2CA8AD84}" type="presParOf" srcId="{6F4BF03E-D40E-4ADD-9CC3-AB6F3C6BF46A}" destId="{33607F71-259E-4F30-881E-9D3DF6B3F537}" srcOrd="0" destOrd="0" presId="urn:microsoft.com/office/officeart/2005/8/layout/list1"/>
    <dgm:cxn modelId="{51A20DD4-3634-452F-91E3-9545E19484FE}" type="presParOf" srcId="{6F4BF03E-D40E-4ADD-9CC3-AB6F3C6BF46A}" destId="{C2A13E62-4E31-4A8D-81B6-18934B72C3F7}" srcOrd="1" destOrd="0" presId="urn:microsoft.com/office/officeart/2005/8/layout/list1"/>
    <dgm:cxn modelId="{91DF871E-9AA7-45F0-A32C-C1BE1F458475}" type="presParOf" srcId="{FD747805-B989-4BC8-AD82-0141F5423F7D}" destId="{C3E81894-D2A2-4BBF-8278-F4D0FF81043E}" srcOrd="9" destOrd="0" presId="urn:microsoft.com/office/officeart/2005/8/layout/list1"/>
    <dgm:cxn modelId="{236732C4-D80F-499D-BEAE-E6C3D5AC4840}" type="presParOf" srcId="{FD747805-B989-4BC8-AD82-0141F5423F7D}" destId="{CFA9E2E9-AF93-41BE-8D30-F7B81CEC5E6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4D3CA08-CC02-4762-B07D-553030CBD609}" type="doc">
      <dgm:prSet loTypeId="urn:microsoft.com/office/officeart/2005/8/layout/radial6" loCatId="cycle" qsTypeId="urn:microsoft.com/office/officeart/2005/8/quickstyle/3d2" qsCatId="3D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FAE2F26B-4614-49FF-B212-079ADCD66235}">
      <dgm:prSet phldrT="[Текст]"/>
      <dgm:spPr/>
      <dgm:t>
        <a:bodyPr/>
        <a:lstStyle/>
        <a:p>
          <a:r>
            <a:rPr lang="en-US" dirty="0" smtClean="0"/>
            <a:t>Ask some questions about Russian space exploration </a:t>
          </a:r>
          <a:endParaRPr lang="ru-RU" dirty="0"/>
        </a:p>
      </dgm:t>
    </dgm:pt>
    <dgm:pt modelId="{68739ABE-DB41-463B-845C-C4B6F67AFBCF}" type="parTrans" cxnId="{41871179-59C2-474B-97E6-50689E5C48E8}">
      <dgm:prSet/>
      <dgm:spPr/>
      <dgm:t>
        <a:bodyPr/>
        <a:lstStyle/>
        <a:p>
          <a:endParaRPr lang="ru-RU"/>
        </a:p>
      </dgm:t>
    </dgm:pt>
    <dgm:pt modelId="{C2A86A97-897A-48CB-B508-B127EDC038ED}" type="sibTrans" cxnId="{41871179-59C2-474B-97E6-50689E5C48E8}">
      <dgm:prSet/>
      <dgm:spPr/>
      <dgm:t>
        <a:bodyPr/>
        <a:lstStyle/>
        <a:p>
          <a:endParaRPr lang="ru-RU"/>
        </a:p>
      </dgm:t>
    </dgm:pt>
    <dgm:pt modelId="{CC312A2F-A6B6-419C-81F2-63B6F2C531B1}">
      <dgm:prSet phldrT="[Текст]"/>
      <dgm:spPr/>
      <dgm:t>
        <a:bodyPr/>
        <a:lstStyle/>
        <a:p>
          <a:r>
            <a:rPr lang="en-US" dirty="0" smtClean="0"/>
            <a:t>What do you know about space?</a:t>
          </a:r>
          <a:endParaRPr lang="ru-RU" dirty="0"/>
        </a:p>
      </dgm:t>
    </dgm:pt>
    <dgm:pt modelId="{E0E3E7E0-7B36-42CC-A4BC-800D5AD8181F}" type="parTrans" cxnId="{A175273F-16B0-45D3-BC24-8CD5D1EE12CE}">
      <dgm:prSet/>
      <dgm:spPr/>
      <dgm:t>
        <a:bodyPr/>
        <a:lstStyle/>
        <a:p>
          <a:endParaRPr lang="ru-RU"/>
        </a:p>
      </dgm:t>
    </dgm:pt>
    <dgm:pt modelId="{E3F59403-A25C-46C5-8CD7-1B404E372569}" type="sibTrans" cxnId="{A175273F-16B0-45D3-BC24-8CD5D1EE12CE}">
      <dgm:prSet/>
      <dgm:spPr/>
      <dgm:t>
        <a:bodyPr/>
        <a:lstStyle/>
        <a:p>
          <a:endParaRPr lang="ru-RU"/>
        </a:p>
      </dgm:t>
    </dgm:pt>
    <dgm:pt modelId="{97237192-2B1B-4B88-B84B-A5FB4E809A2F}">
      <dgm:prSet phldrT="[Текст]"/>
      <dgm:spPr/>
      <dgm:t>
        <a:bodyPr/>
        <a:lstStyle/>
        <a:p>
          <a:r>
            <a:rPr lang="en-US" dirty="0" smtClean="0"/>
            <a:t>What information about space exploration was new for you?</a:t>
          </a:r>
          <a:endParaRPr lang="ru-RU" dirty="0"/>
        </a:p>
      </dgm:t>
    </dgm:pt>
    <dgm:pt modelId="{0AF57341-06FD-4E07-BE44-A705015D9C0F}" type="parTrans" cxnId="{4EDAA28E-C541-4AB6-BE4C-CF243DA5CB2E}">
      <dgm:prSet/>
      <dgm:spPr/>
      <dgm:t>
        <a:bodyPr/>
        <a:lstStyle/>
        <a:p>
          <a:endParaRPr lang="ru-RU"/>
        </a:p>
      </dgm:t>
    </dgm:pt>
    <dgm:pt modelId="{F5EF0FFC-AE0D-4641-A881-6D83EAA3CCDC}" type="sibTrans" cxnId="{4EDAA28E-C541-4AB6-BE4C-CF243DA5CB2E}">
      <dgm:prSet/>
      <dgm:spPr/>
      <dgm:t>
        <a:bodyPr/>
        <a:lstStyle/>
        <a:p>
          <a:endParaRPr lang="ru-RU"/>
        </a:p>
      </dgm:t>
    </dgm:pt>
    <dgm:pt modelId="{46C58420-4144-40B0-BFF8-43F9D1A091D5}">
      <dgm:prSet phldrT="[Текст]"/>
      <dgm:spPr/>
      <dgm:t>
        <a:bodyPr/>
        <a:lstStyle/>
        <a:p>
          <a:r>
            <a:rPr lang="en-US" dirty="0" smtClean="0"/>
            <a:t>Can we say that space exploration is the main part of science?  </a:t>
          </a:r>
          <a:endParaRPr lang="ru-RU" dirty="0"/>
        </a:p>
      </dgm:t>
    </dgm:pt>
    <dgm:pt modelId="{0B9992AC-8E3D-4757-951D-78B7872E0059}" type="parTrans" cxnId="{5E6025B5-A2E0-46D6-8200-98DF4C41D421}">
      <dgm:prSet/>
      <dgm:spPr/>
      <dgm:t>
        <a:bodyPr/>
        <a:lstStyle/>
        <a:p>
          <a:endParaRPr lang="ru-RU"/>
        </a:p>
      </dgm:t>
    </dgm:pt>
    <dgm:pt modelId="{39BA464C-FDD6-42F0-9AB2-43D549AE808D}" type="sibTrans" cxnId="{5E6025B5-A2E0-46D6-8200-98DF4C41D421}">
      <dgm:prSet/>
      <dgm:spPr/>
      <dgm:t>
        <a:bodyPr/>
        <a:lstStyle/>
        <a:p>
          <a:endParaRPr lang="ru-RU"/>
        </a:p>
      </dgm:t>
    </dgm:pt>
    <dgm:pt modelId="{54BA2AF3-6E0B-4F59-9899-19A4FCAE6CCD}">
      <dgm:prSet phldrT="[Текст]"/>
      <dgm:spPr/>
      <dgm:t>
        <a:bodyPr/>
        <a:lstStyle/>
        <a:p>
          <a:r>
            <a:rPr lang="en-US" dirty="0" smtClean="0"/>
            <a:t>How many planets are there in the Solar System?</a:t>
          </a:r>
          <a:endParaRPr lang="ru-RU" dirty="0"/>
        </a:p>
      </dgm:t>
    </dgm:pt>
    <dgm:pt modelId="{6DF9792C-D251-4E55-8EE4-94FB1323E535}" type="parTrans" cxnId="{56E282ED-85BA-4E9E-BEFE-C65F6DF315C2}">
      <dgm:prSet/>
      <dgm:spPr/>
      <dgm:t>
        <a:bodyPr/>
        <a:lstStyle/>
        <a:p>
          <a:endParaRPr lang="ru-RU"/>
        </a:p>
      </dgm:t>
    </dgm:pt>
    <dgm:pt modelId="{C431703B-3F12-4F41-899E-67FBCC280878}" type="sibTrans" cxnId="{56E282ED-85BA-4E9E-BEFE-C65F6DF315C2}">
      <dgm:prSet/>
      <dgm:spPr/>
      <dgm:t>
        <a:bodyPr/>
        <a:lstStyle/>
        <a:p>
          <a:endParaRPr lang="ru-RU"/>
        </a:p>
      </dgm:t>
    </dgm:pt>
    <dgm:pt modelId="{26AA2313-25B0-4CCA-9116-756CC243BF7F}">
      <dgm:prSet/>
      <dgm:spPr/>
      <dgm:t>
        <a:bodyPr/>
        <a:lstStyle/>
        <a:p>
          <a:r>
            <a:rPr lang="en-US" dirty="0" smtClean="0"/>
            <a:t>Would you like to be a cosmonaut? Why or why not?</a:t>
          </a:r>
          <a:endParaRPr lang="ru-RU" dirty="0"/>
        </a:p>
      </dgm:t>
    </dgm:pt>
    <dgm:pt modelId="{80B5CAD8-C2A1-4BC3-B843-43228C980499}" type="parTrans" cxnId="{9C9A4248-6015-4DF8-9E3E-1501D8F0778E}">
      <dgm:prSet/>
      <dgm:spPr/>
      <dgm:t>
        <a:bodyPr/>
        <a:lstStyle/>
        <a:p>
          <a:endParaRPr lang="ru-RU"/>
        </a:p>
      </dgm:t>
    </dgm:pt>
    <dgm:pt modelId="{7DA089B5-A464-4B45-BF3B-4257F4946E26}" type="sibTrans" cxnId="{9C9A4248-6015-4DF8-9E3E-1501D8F0778E}">
      <dgm:prSet/>
      <dgm:spPr/>
      <dgm:t>
        <a:bodyPr/>
        <a:lstStyle/>
        <a:p>
          <a:endParaRPr lang="ru-RU"/>
        </a:p>
      </dgm:t>
    </dgm:pt>
    <dgm:pt modelId="{A460E67C-8657-441F-82F1-9D751864B763}">
      <dgm:prSet/>
      <dgm:spPr/>
      <dgm:t>
        <a:bodyPr/>
        <a:lstStyle/>
        <a:p>
          <a:endParaRPr lang="ru-RU"/>
        </a:p>
      </dgm:t>
    </dgm:pt>
    <dgm:pt modelId="{57DC3D1C-38B5-4783-A43D-62F36FE3BBA5}" type="parTrans" cxnId="{E7F55D60-EC1B-4612-8E79-02E1106DCD57}">
      <dgm:prSet/>
      <dgm:spPr/>
      <dgm:t>
        <a:bodyPr/>
        <a:lstStyle/>
        <a:p>
          <a:endParaRPr lang="ru-RU"/>
        </a:p>
      </dgm:t>
    </dgm:pt>
    <dgm:pt modelId="{A3657955-730A-48AA-B178-C85ED0524B95}" type="sibTrans" cxnId="{E7F55D60-EC1B-4612-8E79-02E1106DCD57}">
      <dgm:prSet/>
      <dgm:spPr/>
      <dgm:t>
        <a:bodyPr/>
        <a:lstStyle/>
        <a:p>
          <a:endParaRPr lang="ru-RU"/>
        </a:p>
      </dgm:t>
    </dgm:pt>
    <dgm:pt modelId="{E8AFE319-6B37-4023-A0E9-890F94BA9815}" type="pres">
      <dgm:prSet presAssocID="{84D3CA08-CC02-4762-B07D-553030CBD60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DF956B-8EFB-4556-9AC9-FE6CC6BFE739}" type="pres">
      <dgm:prSet presAssocID="{FAE2F26B-4614-49FF-B212-079ADCD66235}" presName="centerShape" presStyleLbl="node0" presStyleIdx="0" presStyleCnt="1" custScaleX="122911"/>
      <dgm:spPr/>
      <dgm:t>
        <a:bodyPr/>
        <a:lstStyle/>
        <a:p>
          <a:endParaRPr lang="ru-RU"/>
        </a:p>
      </dgm:t>
    </dgm:pt>
    <dgm:pt modelId="{D361E6A2-E1E4-4FB9-8875-45EB55E51C58}" type="pres">
      <dgm:prSet presAssocID="{CC312A2F-A6B6-419C-81F2-63B6F2C531B1}" presName="node" presStyleLbl="node1" presStyleIdx="0" presStyleCnt="5" custScaleX="185075" custRadScaleRad="96508" custRadScaleInc="708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6E4D38-D90A-45F5-8751-358BCBAABF96}" type="pres">
      <dgm:prSet presAssocID="{CC312A2F-A6B6-419C-81F2-63B6F2C531B1}" presName="dummy" presStyleCnt="0"/>
      <dgm:spPr/>
    </dgm:pt>
    <dgm:pt modelId="{1EA1DA61-64D0-4624-938A-62084DB1119C}" type="pres">
      <dgm:prSet presAssocID="{E3F59403-A25C-46C5-8CD7-1B404E372569}" presName="sibTrans" presStyleLbl="sibTrans2D1" presStyleIdx="0" presStyleCnt="5"/>
      <dgm:spPr/>
      <dgm:t>
        <a:bodyPr/>
        <a:lstStyle/>
        <a:p>
          <a:endParaRPr lang="ru-RU"/>
        </a:p>
      </dgm:t>
    </dgm:pt>
    <dgm:pt modelId="{07AC0E27-8F47-4D20-9526-D0373C275071}" type="pres">
      <dgm:prSet presAssocID="{97237192-2B1B-4B88-B84B-A5FB4E809A2F}" presName="node" presStyleLbl="node1" presStyleIdx="1" presStyleCnt="5" custScaleX="169728" custRadScaleRad="104433" custRadScaleInc="348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A47A0C-BE62-44E6-9460-A89521539CF7}" type="pres">
      <dgm:prSet presAssocID="{97237192-2B1B-4B88-B84B-A5FB4E809A2F}" presName="dummy" presStyleCnt="0"/>
      <dgm:spPr/>
    </dgm:pt>
    <dgm:pt modelId="{4F8AAAF6-35C9-45FB-A153-8747678A9F77}" type="pres">
      <dgm:prSet presAssocID="{F5EF0FFC-AE0D-4641-A881-6D83EAA3CCDC}" presName="sibTrans" presStyleLbl="sibTrans2D1" presStyleIdx="1" presStyleCnt="5"/>
      <dgm:spPr/>
      <dgm:t>
        <a:bodyPr/>
        <a:lstStyle/>
        <a:p>
          <a:endParaRPr lang="ru-RU"/>
        </a:p>
      </dgm:t>
    </dgm:pt>
    <dgm:pt modelId="{97ECA3D1-B648-4C2C-BACC-1F39F8DB00B7}" type="pres">
      <dgm:prSet presAssocID="{46C58420-4144-40B0-BFF8-43F9D1A091D5}" presName="node" presStyleLbl="node1" presStyleIdx="2" presStyleCnt="5" custScaleX="2095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9AF907-21E0-4514-B372-31A62C10291F}" type="pres">
      <dgm:prSet presAssocID="{46C58420-4144-40B0-BFF8-43F9D1A091D5}" presName="dummy" presStyleCnt="0"/>
      <dgm:spPr/>
    </dgm:pt>
    <dgm:pt modelId="{28E9CBBB-A8A0-4B09-8568-81BB7E9D4231}" type="pres">
      <dgm:prSet presAssocID="{39BA464C-FDD6-42F0-9AB2-43D549AE808D}" presName="sibTrans" presStyleLbl="sibTrans2D1" presStyleIdx="2" presStyleCnt="5"/>
      <dgm:spPr/>
      <dgm:t>
        <a:bodyPr/>
        <a:lstStyle/>
        <a:p>
          <a:endParaRPr lang="ru-RU"/>
        </a:p>
      </dgm:t>
    </dgm:pt>
    <dgm:pt modelId="{5E7AB1B2-DCF7-4EDA-840A-61E008E6DCC0}" type="pres">
      <dgm:prSet presAssocID="{54BA2AF3-6E0B-4F59-9899-19A4FCAE6CCD}" presName="node" presStyleLbl="node1" presStyleIdx="3" presStyleCnt="5" custScaleX="154785" custRadScaleRad="117419" custRadScaleInc="-36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E0933A-5B43-4D91-817A-C147B670C5AD}" type="pres">
      <dgm:prSet presAssocID="{54BA2AF3-6E0B-4F59-9899-19A4FCAE6CCD}" presName="dummy" presStyleCnt="0"/>
      <dgm:spPr/>
    </dgm:pt>
    <dgm:pt modelId="{78E31C63-1E56-4C96-AF3D-397C224FFA48}" type="pres">
      <dgm:prSet presAssocID="{C431703B-3F12-4F41-899E-67FBCC280878}" presName="sibTrans" presStyleLbl="sibTrans2D1" presStyleIdx="3" presStyleCnt="5"/>
      <dgm:spPr/>
      <dgm:t>
        <a:bodyPr/>
        <a:lstStyle/>
        <a:p>
          <a:endParaRPr lang="ru-RU"/>
        </a:p>
      </dgm:t>
    </dgm:pt>
    <dgm:pt modelId="{A3EC7CCE-45BF-43B6-BD94-D8A56295C058}" type="pres">
      <dgm:prSet presAssocID="{26AA2313-25B0-4CCA-9116-756CC243BF7F}" presName="node" presStyleLbl="node1" presStyleIdx="4" presStyleCnt="5" custScaleX="1612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A9A8B3-1493-4D18-B553-FA03888E5E72}" type="pres">
      <dgm:prSet presAssocID="{26AA2313-25B0-4CCA-9116-756CC243BF7F}" presName="dummy" presStyleCnt="0"/>
      <dgm:spPr/>
    </dgm:pt>
    <dgm:pt modelId="{617DE376-B79B-4682-B6CE-1F90E39D3211}" type="pres">
      <dgm:prSet presAssocID="{7DA089B5-A464-4B45-BF3B-4257F4946E26}" presName="sibTrans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20698C0B-765E-46ED-86C9-B98B05E6FA06}" type="presOf" srcId="{F5EF0FFC-AE0D-4641-A881-6D83EAA3CCDC}" destId="{4F8AAAF6-35C9-45FB-A153-8747678A9F77}" srcOrd="0" destOrd="0" presId="urn:microsoft.com/office/officeart/2005/8/layout/radial6"/>
    <dgm:cxn modelId="{62CA5042-CAAC-4ACA-9166-2107AF4000FA}" type="presOf" srcId="{CC312A2F-A6B6-419C-81F2-63B6F2C531B1}" destId="{D361E6A2-E1E4-4FB9-8875-45EB55E51C58}" srcOrd="0" destOrd="0" presId="urn:microsoft.com/office/officeart/2005/8/layout/radial6"/>
    <dgm:cxn modelId="{4852FA7B-EB8A-487F-81F5-6ACA11540028}" type="presOf" srcId="{E3F59403-A25C-46C5-8CD7-1B404E372569}" destId="{1EA1DA61-64D0-4624-938A-62084DB1119C}" srcOrd="0" destOrd="0" presId="urn:microsoft.com/office/officeart/2005/8/layout/radial6"/>
    <dgm:cxn modelId="{4EDAA28E-C541-4AB6-BE4C-CF243DA5CB2E}" srcId="{FAE2F26B-4614-49FF-B212-079ADCD66235}" destId="{97237192-2B1B-4B88-B84B-A5FB4E809A2F}" srcOrd="1" destOrd="0" parTransId="{0AF57341-06FD-4E07-BE44-A705015D9C0F}" sibTransId="{F5EF0FFC-AE0D-4641-A881-6D83EAA3CCDC}"/>
    <dgm:cxn modelId="{F45132D3-9965-46B9-864A-036F3CD6C461}" type="presOf" srcId="{46C58420-4144-40B0-BFF8-43F9D1A091D5}" destId="{97ECA3D1-B648-4C2C-BACC-1F39F8DB00B7}" srcOrd="0" destOrd="0" presId="urn:microsoft.com/office/officeart/2005/8/layout/radial6"/>
    <dgm:cxn modelId="{18F2B443-2551-4C1E-835D-26E5BCFC7843}" type="presOf" srcId="{97237192-2B1B-4B88-B84B-A5FB4E809A2F}" destId="{07AC0E27-8F47-4D20-9526-D0373C275071}" srcOrd="0" destOrd="0" presId="urn:microsoft.com/office/officeart/2005/8/layout/radial6"/>
    <dgm:cxn modelId="{A175273F-16B0-45D3-BC24-8CD5D1EE12CE}" srcId="{FAE2F26B-4614-49FF-B212-079ADCD66235}" destId="{CC312A2F-A6B6-419C-81F2-63B6F2C531B1}" srcOrd="0" destOrd="0" parTransId="{E0E3E7E0-7B36-42CC-A4BC-800D5AD8181F}" sibTransId="{E3F59403-A25C-46C5-8CD7-1B404E372569}"/>
    <dgm:cxn modelId="{1D6842AB-9D05-4644-AB28-A79CB2021F61}" type="presOf" srcId="{54BA2AF3-6E0B-4F59-9899-19A4FCAE6CCD}" destId="{5E7AB1B2-DCF7-4EDA-840A-61E008E6DCC0}" srcOrd="0" destOrd="0" presId="urn:microsoft.com/office/officeart/2005/8/layout/radial6"/>
    <dgm:cxn modelId="{5E6025B5-A2E0-46D6-8200-98DF4C41D421}" srcId="{FAE2F26B-4614-49FF-B212-079ADCD66235}" destId="{46C58420-4144-40B0-BFF8-43F9D1A091D5}" srcOrd="2" destOrd="0" parTransId="{0B9992AC-8E3D-4757-951D-78B7872E0059}" sibTransId="{39BA464C-FDD6-42F0-9AB2-43D549AE808D}"/>
    <dgm:cxn modelId="{56E282ED-85BA-4E9E-BEFE-C65F6DF315C2}" srcId="{FAE2F26B-4614-49FF-B212-079ADCD66235}" destId="{54BA2AF3-6E0B-4F59-9899-19A4FCAE6CCD}" srcOrd="3" destOrd="0" parTransId="{6DF9792C-D251-4E55-8EE4-94FB1323E535}" sibTransId="{C431703B-3F12-4F41-899E-67FBCC280878}"/>
    <dgm:cxn modelId="{9C9A4248-6015-4DF8-9E3E-1501D8F0778E}" srcId="{FAE2F26B-4614-49FF-B212-079ADCD66235}" destId="{26AA2313-25B0-4CCA-9116-756CC243BF7F}" srcOrd="4" destOrd="0" parTransId="{80B5CAD8-C2A1-4BC3-B843-43228C980499}" sibTransId="{7DA089B5-A464-4B45-BF3B-4257F4946E26}"/>
    <dgm:cxn modelId="{35BDDE1C-63E9-4034-82F4-9B3758CA870A}" type="presOf" srcId="{84D3CA08-CC02-4762-B07D-553030CBD609}" destId="{E8AFE319-6B37-4023-A0E9-890F94BA9815}" srcOrd="0" destOrd="0" presId="urn:microsoft.com/office/officeart/2005/8/layout/radial6"/>
    <dgm:cxn modelId="{1DA49D76-6098-41C3-BCD6-FF81E3A15A34}" type="presOf" srcId="{7DA089B5-A464-4B45-BF3B-4257F4946E26}" destId="{617DE376-B79B-4682-B6CE-1F90E39D3211}" srcOrd="0" destOrd="0" presId="urn:microsoft.com/office/officeart/2005/8/layout/radial6"/>
    <dgm:cxn modelId="{E0B01198-1174-4224-AFAE-3D77257AE453}" type="presOf" srcId="{FAE2F26B-4614-49FF-B212-079ADCD66235}" destId="{C4DF956B-8EFB-4556-9AC9-FE6CC6BFE739}" srcOrd="0" destOrd="0" presId="urn:microsoft.com/office/officeart/2005/8/layout/radial6"/>
    <dgm:cxn modelId="{EC929249-EE7A-4529-A8D2-7C11A1590A68}" type="presOf" srcId="{26AA2313-25B0-4CCA-9116-756CC243BF7F}" destId="{A3EC7CCE-45BF-43B6-BD94-D8A56295C058}" srcOrd="0" destOrd="0" presId="urn:microsoft.com/office/officeart/2005/8/layout/radial6"/>
    <dgm:cxn modelId="{E7F55D60-EC1B-4612-8E79-02E1106DCD57}" srcId="{84D3CA08-CC02-4762-B07D-553030CBD609}" destId="{A460E67C-8657-441F-82F1-9D751864B763}" srcOrd="1" destOrd="0" parTransId="{57DC3D1C-38B5-4783-A43D-62F36FE3BBA5}" sibTransId="{A3657955-730A-48AA-B178-C85ED0524B95}"/>
    <dgm:cxn modelId="{41871179-59C2-474B-97E6-50689E5C48E8}" srcId="{84D3CA08-CC02-4762-B07D-553030CBD609}" destId="{FAE2F26B-4614-49FF-B212-079ADCD66235}" srcOrd="0" destOrd="0" parTransId="{68739ABE-DB41-463B-845C-C4B6F67AFBCF}" sibTransId="{C2A86A97-897A-48CB-B508-B127EDC038ED}"/>
    <dgm:cxn modelId="{1B788C62-6A3E-4D9E-9DBD-2A78E2BCE86D}" type="presOf" srcId="{C431703B-3F12-4F41-899E-67FBCC280878}" destId="{78E31C63-1E56-4C96-AF3D-397C224FFA48}" srcOrd="0" destOrd="0" presId="urn:microsoft.com/office/officeart/2005/8/layout/radial6"/>
    <dgm:cxn modelId="{B5FABD64-B01B-4CE2-9E7B-FB1F33CBC50F}" type="presOf" srcId="{39BA464C-FDD6-42F0-9AB2-43D549AE808D}" destId="{28E9CBBB-A8A0-4B09-8568-81BB7E9D4231}" srcOrd="0" destOrd="0" presId="urn:microsoft.com/office/officeart/2005/8/layout/radial6"/>
    <dgm:cxn modelId="{C8E39122-713D-4B19-B1D9-1E2C12C0FA44}" type="presParOf" srcId="{E8AFE319-6B37-4023-A0E9-890F94BA9815}" destId="{C4DF956B-8EFB-4556-9AC9-FE6CC6BFE739}" srcOrd="0" destOrd="0" presId="urn:microsoft.com/office/officeart/2005/8/layout/radial6"/>
    <dgm:cxn modelId="{DBE37868-D20A-4FCA-A808-41552E83D08C}" type="presParOf" srcId="{E8AFE319-6B37-4023-A0E9-890F94BA9815}" destId="{D361E6A2-E1E4-4FB9-8875-45EB55E51C58}" srcOrd="1" destOrd="0" presId="urn:microsoft.com/office/officeart/2005/8/layout/radial6"/>
    <dgm:cxn modelId="{4214520F-1F40-441A-B393-47FEDCD31305}" type="presParOf" srcId="{E8AFE319-6B37-4023-A0E9-890F94BA9815}" destId="{976E4D38-D90A-45F5-8751-358BCBAABF96}" srcOrd="2" destOrd="0" presId="urn:microsoft.com/office/officeart/2005/8/layout/radial6"/>
    <dgm:cxn modelId="{7394B8C4-B5B8-47D2-8393-9160DB262D36}" type="presParOf" srcId="{E8AFE319-6B37-4023-A0E9-890F94BA9815}" destId="{1EA1DA61-64D0-4624-938A-62084DB1119C}" srcOrd="3" destOrd="0" presId="urn:microsoft.com/office/officeart/2005/8/layout/radial6"/>
    <dgm:cxn modelId="{FBA5C591-2610-405A-B825-5B64764A37E0}" type="presParOf" srcId="{E8AFE319-6B37-4023-A0E9-890F94BA9815}" destId="{07AC0E27-8F47-4D20-9526-D0373C275071}" srcOrd="4" destOrd="0" presId="urn:microsoft.com/office/officeart/2005/8/layout/radial6"/>
    <dgm:cxn modelId="{E20B020F-94D6-478F-821E-E8B01CD6A59E}" type="presParOf" srcId="{E8AFE319-6B37-4023-A0E9-890F94BA9815}" destId="{5BA47A0C-BE62-44E6-9460-A89521539CF7}" srcOrd="5" destOrd="0" presId="urn:microsoft.com/office/officeart/2005/8/layout/radial6"/>
    <dgm:cxn modelId="{B709528F-6D04-4701-8117-591EC7D6FB12}" type="presParOf" srcId="{E8AFE319-6B37-4023-A0E9-890F94BA9815}" destId="{4F8AAAF6-35C9-45FB-A153-8747678A9F77}" srcOrd="6" destOrd="0" presId="urn:microsoft.com/office/officeart/2005/8/layout/radial6"/>
    <dgm:cxn modelId="{D7553E97-5137-4D86-AB41-5D4EBB74C3BC}" type="presParOf" srcId="{E8AFE319-6B37-4023-A0E9-890F94BA9815}" destId="{97ECA3D1-B648-4C2C-BACC-1F39F8DB00B7}" srcOrd="7" destOrd="0" presId="urn:microsoft.com/office/officeart/2005/8/layout/radial6"/>
    <dgm:cxn modelId="{6E458B34-09AB-4D60-86DF-4AB0C284CCE6}" type="presParOf" srcId="{E8AFE319-6B37-4023-A0E9-890F94BA9815}" destId="{CD9AF907-21E0-4514-B372-31A62C10291F}" srcOrd="8" destOrd="0" presId="urn:microsoft.com/office/officeart/2005/8/layout/radial6"/>
    <dgm:cxn modelId="{FFE6EA05-B377-40E3-8D6A-EC060B49E2A5}" type="presParOf" srcId="{E8AFE319-6B37-4023-A0E9-890F94BA9815}" destId="{28E9CBBB-A8A0-4B09-8568-81BB7E9D4231}" srcOrd="9" destOrd="0" presId="urn:microsoft.com/office/officeart/2005/8/layout/radial6"/>
    <dgm:cxn modelId="{D1C960E9-8476-4EFA-A305-08B3F3C64CB4}" type="presParOf" srcId="{E8AFE319-6B37-4023-A0E9-890F94BA9815}" destId="{5E7AB1B2-DCF7-4EDA-840A-61E008E6DCC0}" srcOrd="10" destOrd="0" presId="urn:microsoft.com/office/officeart/2005/8/layout/radial6"/>
    <dgm:cxn modelId="{955D1B79-2669-4289-AF41-7157713C1DA6}" type="presParOf" srcId="{E8AFE319-6B37-4023-A0E9-890F94BA9815}" destId="{70E0933A-5B43-4D91-817A-C147B670C5AD}" srcOrd="11" destOrd="0" presId="urn:microsoft.com/office/officeart/2005/8/layout/radial6"/>
    <dgm:cxn modelId="{409DE9DE-7091-40FD-A50F-2B7FD88A6735}" type="presParOf" srcId="{E8AFE319-6B37-4023-A0E9-890F94BA9815}" destId="{78E31C63-1E56-4C96-AF3D-397C224FFA48}" srcOrd="12" destOrd="0" presId="urn:microsoft.com/office/officeart/2005/8/layout/radial6"/>
    <dgm:cxn modelId="{3A6E2CC8-ECFA-450C-8466-D6C011FD5F15}" type="presParOf" srcId="{E8AFE319-6B37-4023-A0E9-890F94BA9815}" destId="{A3EC7CCE-45BF-43B6-BD94-D8A56295C058}" srcOrd="13" destOrd="0" presId="urn:microsoft.com/office/officeart/2005/8/layout/radial6"/>
    <dgm:cxn modelId="{74C7173E-4699-40A7-BF69-B4CA5C33834C}" type="presParOf" srcId="{E8AFE319-6B37-4023-A0E9-890F94BA9815}" destId="{CAA9A8B3-1493-4D18-B553-FA03888E5E72}" srcOrd="14" destOrd="0" presId="urn:microsoft.com/office/officeart/2005/8/layout/radial6"/>
    <dgm:cxn modelId="{4A7E1BF1-D63D-413C-8040-70361ED101A8}" type="presParOf" srcId="{E8AFE319-6B37-4023-A0E9-890F94BA9815}" destId="{617DE376-B79B-4682-B6CE-1F90E39D3211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7045D66-6E1A-4EEA-8FCE-EBA32077B501}">
      <dsp:nvSpPr>
        <dsp:cNvPr id="0" name=""/>
        <dsp:cNvSpPr/>
      </dsp:nvSpPr>
      <dsp:spPr>
        <a:xfrm>
          <a:off x="1248164" y="-953794"/>
          <a:ext cx="5753005" cy="5753005"/>
        </a:xfrm>
        <a:prstGeom prst="circularArrow">
          <a:avLst>
            <a:gd name="adj1" fmla="val 5544"/>
            <a:gd name="adj2" fmla="val 330680"/>
            <a:gd name="adj3" fmla="val 11921633"/>
            <a:gd name="adj4" fmla="val 18647338"/>
            <a:gd name="adj5" fmla="val 5757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ED5199E6-E107-4A47-BA9A-1D9E2E8C4A45}">
      <dsp:nvSpPr>
        <dsp:cNvPr id="0" name=""/>
        <dsp:cNvSpPr/>
      </dsp:nvSpPr>
      <dsp:spPr>
        <a:xfrm>
          <a:off x="1897598" y="1473"/>
          <a:ext cx="4454138" cy="135248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What do you know about space?</a:t>
          </a:r>
          <a:endParaRPr lang="ru-RU" sz="2400" kern="1200" dirty="0"/>
        </a:p>
      </dsp:txBody>
      <dsp:txXfrm>
        <a:off x="1897598" y="1473"/>
        <a:ext cx="4454138" cy="1352484"/>
      </dsp:txXfrm>
    </dsp:sp>
    <dsp:sp modelId="{476B2CAA-38E9-478F-8E00-38258A13C465}">
      <dsp:nvSpPr>
        <dsp:cNvPr id="0" name=""/>
        <dsp:cNvSpPr/>
      </dsp:nvSpPr>
      <dsp:spPr>
        <a:xfrm>
          <a:off x="4633899" y="1696667"/>
          <a:ext cx="3648003" cy="135248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Can we say that space exploration is the main part of science?</a:t>
          </a:r>
          <a:endParaRPr lang="ru-RU" sz="2400" kern="1200" dirty="0"/>
        </a:p>
      </dsp:txBody>
      <dsp:txXfrm>
        <a:off x="4633899" y="1696667"/>
        <a:ext cx="3648003" cy="1352484"/>
      </dsp:txXfrm>
    </dsp:sp>
    <dsp:sp modelId="{6A6DEE61-9F2D-40B6-93AD-995AAE4DA30E}">
      <dsp:nvSpPr>
        <dsp:cNvPr id="0" name=""/>
        <dsp:cNvSpPr/>
      </dsp:nvSpPr>
      <dsp:spPr>
        <a:xfrm>
          <a:off x="4498272" y="4441022"/>
          <a:ext cx="3720983" cy="135248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What cosmonauts do you know?</a:t>
          </a:r>
          <a:endParaRPr lang="ru-RU" sz="2400" kern="1200" dirty="0"/>
        </a:p>
      </dsp:txBody>
      <dsp:txXfrm>
        <a:off x="4498272" y="4441022"/>
        <a:ext cx="3720983" cy="1352484"/>
      </dsp:txXfrm>
    </dsp:sp>
    <dsp:sp modelId="{16917EF3-DEC4-4FF4-9553-F2AD958A345E}">
      <dsp:nvSpPr>
        <dsp:cNvPr id="0" name=""/>
        <dsp:cNvSpPr/>
      </dsp:nvSpPr>
      <dsp:spPr>
        <a:xfrm>
          <a:off x="0" y="4441022"/>
          <a:ext cx="3872407" cy="135248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Who was the first cosmonaut in the world?</a:t>
          </a:r>
          <a:endParaRPr lang="ru-RU" sz="2400" kern="1200" dirty="0"/>
        </a:p>
      </dsp:txBody>
      <dsp:txXfrm>
        <a:off x="0" y="4441022"/>
        <a:ext cx="3872407" cy="1352484"/>
      </dsp:txXfrm>
    </dsp:sp>
    <dsp:sp modelId="{893E85B1-2FE1-4721-8CBD-3C4A64FC4E56}">
      <dsp:nvSpPr>
        <dsp:cNvPr id="0" name=""/>
        <dsp:cNvSpPr/>
      </dsp:nvSpPr>
      <dsp:spPr>
        <a:xfrm>
          <a:off x="-62647" y="1696667"/>
          <a:ext cx="3708162" cy="135248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What is the name of our planet?</a:t>
          </a:r>
          <a:endParaRPr lang="ru-RU" sz="2400" kern="1200" dirty="0"/>
        </a:p>
      </dsp:txBody>
      <dsp:txXfrm>
        <a:off x="-62647" y="1696667"/>
        <a:ext cx="3708162" cy="135248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4D2C1D-86DC-46A9-A3A9-88ECFFE2E18B}">
      <dsp:nvSpPr>
        <dsp:cNvPr id="0" name=""/>
        <dsp:cNvSpPr/>
      </dsp:nvSpPr>
      <dsp:spPr>
        <a:xfrm>
          <a:off x="1768922" y="144009"/>
          <a:ext cx="4866394" cy="1361715"/>
        </a:xfrm>
        <a:prstGeom prst="roundRect">
          <a:avLst/>
        </a:prstGeom>
        <a:gradFill rotWithShape="0">
          <a:gsLst>
            <a:gs pos="0">
              <a:schemeClr val="accent5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</a:rPr>
            <a:t>Name the smallest planet in our Solar system.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1768922" y="144009"/>
        <a:ext cx="4866394" cy="1361715"/>
      </dsp:txXfrm>
    </dsp:sp>
    <dsp:sp modelId="{BAAE93D2-CA90-45C9-A117-6450BF0FF1FC}">
      <dsp:nvSpPr>
        <dsp:cNvPr id="0" name=""/>
        <dsp:cNvSpPr/>
      </dsp:nvSpPr>
      <dsp:spPr>
        <a:xfrm>
          <a:off x="1538257" y="1205706"/>
          <a:ext cx="4503074" cy="4503074"/>
        </a:xfrm>
        <a:custGeom>
          <a:avLst/>
          <a:gdLst/>
          <a:ahLst/>
          <a:cxnLst/>
          <a:rect l="0" t="0" r="0" b="0"/>
          <a:pathLst>
            <a:path>
              <a:moveTo>
                <a:pt x="3383812" y="305419"/>
              </a:moveTo>
              <a:arcTo wR="2251537" hR="2251537" stAng="18011483" swAng="1630020"/>
            </a:path>
          </a:pathLst>
        </a:custGeom>
        <a:noFill/>
        <a:ln w="9525" cap="flat" cmpd="sng" algn="ctr">
          <a:solidFill>
            <a:schemeClr val="accent5">
              <a:shade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C2ACFF-7232-4689-ABC2-BD27E946D55D}">
      <dsp:nvSpPr>
        <dsp:cNvPr id="0" name=""/>
        <dsp:cNvSpPr/>
      </dsp:nvSpPr>
      <dsp:spPr>
        <a:xfrm>
          <a:off x="4833514" y="2251899"/>
          <a:ext cx="3137246" cy="1361715"/>
        </a:xfrm>
        <a:prstGeom prst="roundRect">
          <a:avLst/>
        </a:prstGeom>
        <a:gradFill rotWithShape="0">
          <a:gsLst>
            <a:gs pos="0">
              <a:schemeClr val="accent5">
                <a:shade val="50000"/>
                <a:hueOff val="126486"/>
                <a:satOff val="-2798"/>
                <a:lumOff val="20993"/>
                <a:alphaOff val="0"/>
                <a:shade val="51000"/>
                <a:satMod val="130000"/>
              </a:schemeClr>
            </a:gs>
            <a:gs pos="80000">
              <a:schemeClr val="accent5">
                <a:shade val="50000"/>
                <a:hueOff val="126486"/>
                <a:satOff val="-2798"/>
                <a:lumOff val="20993"/>
                <a:alphaOff val="0"/>
                <a:shade val="93000"/>
                <a:satMod val="130000"/>
              </a:schemeClr>
            </a:gs>
            <a:gs pos="100000">
              <a:schemeClr val="accent5">
                <a:shade val="50000"/>
                <a:hueOff val="126486"/>
                <a:satOff val="-2798"/>
                <a:lumOff val="2099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</a:rPr>
            <a:t>How do you think is there life on the other planets?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4833514" y="2251899"/>
        <a:ext cx="3137246" cy="1361715"/>
      </dsp:txXfrm>
    </dsp:sp>
    <dsp:sp modelId="{710FBE7D-B68D-4C7B-8079-CACA8CBC0F88}">
      <dsp:nvSpPr>
        <dsp:cNvPr id="0" name=""/>
        <dsp:cNvSpPr/>
      </dsp:nvSpPr>
      <dsp:spPr>
        <a:xfrm>
          <a:off x="1593816" y="126001"/>
          <a:ext cx="4503074" cy="4503074"/>
        </a:xfrm>
        <a:custGeom>
          <a:avLst/>
          <a:gdLst/>
          <a:ahLst/>
          <a:cxnLst/>
          <a:rect l="0" t="0" r="0" b="0"/>
          <a:pathLst>
            <a:path>
              <a:moveTo>
                <a:pt x="4128512" y="3495075"/>
              </a:moveTo>
              <a:arcTo wR="2251537" hR="2251537" stAng="2011522" swAng="1346672"/>
            </a:path>
          </a:pathLst>
        </a:custGeom>
        <a:noFill/>
        <a:ln w="9525" cap="flat" cmpd="sng" algn="ctr">
          <a:solidFill>
            <a:schemeClr val="accent5">
              <a:shade val="90000"/>
              <a:hueOff val="132914"/>
              <a:satOff val="-3321"/>
              <a:lumOff val="15891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37B9EE-ED4A-4807-9ADF-FE266F6DFC4C}">
      <dsp:nvSpPr>
        <dsp:cNvPr id="0" name=""/>
        <dsp:cNvSpPr/>
      </dsp:nvSpPr>
      <dsp:spPr>
        <a:xfrm>
          <a:off x="2200963" y="4248474"/>
          <a:ext cx="4444220" cy="1361715"/>
        </a:xfrm>
        <a:prstGeom prst="roundRect">
          <a:avLst/>
        </a:prstGeom>
        <a:gradFill rotWithShape="0">
          <a:gsLst>
            <a:gs pos="0">
              <a:schemeClr val="accent5">
                <a:shade val="50000"/>
                <a:hueOff val="252972"/>
                <a:satOff val="-5595"/>
                <a:lumOff val="41987"/>
                <a:alphaOff val="0"/>
                <a:shade val="51000"/>
                <a:satMod val="130000"/>
              </a:schemeClr>
            </a:gs>
            <a:gs pos="80000">
              <a:schemeClr val="accent5">
                <a:shade val="50000"/>
                <a:hueOff val="252972"/>
                <a:satOff val="-5595"/>
                <a:lumOff val="41987"/>
                <a:alphaOff val="0"/>
                <a:shade val="93000"/>
                <a:satMod val="130000"/>
              </a:schemeClr>
            </a:gs>
            <a:gs pos="100000">
              <a:schemeClr val="accent5">
                <a:shade val="50000"/>
                <a:hueOff val="252972"/>
                <a:satOff val="-5595"/>
                <a:lumOff val="4198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</a:rPr>
            <a:t>Why do you think there is a life on Earth?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2200963" y="4248474"/>
        <a:ext cx="4444220" cy="1361715"/>
      </dsp:txXfrm>
    </dsp:sp>
    <dsp:sp modelId="{E6B543CF-AEED-4A55-8898-9001BEE7F19E}">
      <dsp:nvSpPr>
        <dsp:cNvPr id="0" name=""/>
        <dsp:cNvSpPr/>
      </dsp:nvSpPr>
      <dsp:spPr>
        <a:xfrm>
          <a:off x="2292729" y="-36395"/>
          <a:ext cx="4503074" cy="4503074"/>
        </a:xfrm>
        <a:custGeom>
          <a:avLst/>
          <a:gdLst/>
          <a:ahLst/>
          <a:cxnLst/>
          <a:rect l="0" t="0" r="0" b="0"/>
          <a:pathLst>
            <a:path>
              <a:moveTo>
                <a:pt x="1275178" y="4280365"/>
              </a:moveTo>
              <a:arcTo wR="2251537" hR="2251537" stAng="6941932" swAng="1576365"/>
            </a:path>
          </a:pathLst>
        </a:custGeom>
        <a:noFill/>
        <a:ln w="9525" cap="flat" cmpd="sng" algn="ctr">
          <a:solidFill>
            <a:schemeClr val="accent5">
              <a:shade val="90000"/>
              <a:hueOff val="265827"/>
              <a:satOff val="-6642"/>
              <a:lumOff val="31782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D56DAE-4489-4E07-A716-910CF9010BC8}">
      <dsp:nvSpPr>
        <dsp:cNvPr id="0" name=""/>
        <dsp:cNvSpPr/>
      </dsp:nvSpPr>
      <dsp:spPr>
        <a:xfrm>
          <a:off x="267990" y="2232253"/>
          <a:ext cx="3301133" cy="1361715"/>
        </a:xfrm>
        <a:prstGeom prst="roundRect">
          <a:avLst/>
        </a:prstGeom>
        <a:gradFill rotWithShape="0">
          <a:gsLst>
            <a:gs pos="0">
              <a:schemeClr val="accent5">
                <a:shade val="50000"/>
                <a:hueOff val="126486"/>
                <a:satOff val="-2798"/>
                <a:lumOff val="20993"/>
                <a:alphaOff val="0"/>
                <a:shade val="51000"/>
                <a:satMod val="130000"/>
              </a:schemeClr>
            </a:gs>
            <a:gs pos="80000">
              <a:schemeClr val="accent5">
                <a:shade val="50000"/>
                <a:hueOff val="126486"/>
                <a:satOff val="-2798"/>
                <a:lumOff val="20993"/>
                <a:alphaOff val="0"/>
                <a:shade val="93000"/>
                <a:satMod val="130000"/>
              </a:schemeClr>
            </a:gs>
            <a:gs pos="100000">
              <a:schemeClr val="accent5">
                <a:shade val="50000"/>
                <a:hueOff val="126486"/>
                <a:satOff val="-2798"/>
                <a:lumOff val="2099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</a:rPr>
            <a:t>Who was the first woman to fly into Space? 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267990" y="2232253"/>
        <a:ext cx="3301133" cy="1361715"/>
      </dsp:txXfrm>
    </dsp:sp>
    <dsp:sp modelId="{C122352B-2E81-4EF3-B692-A8131CEA10C2}">
      <dsp:nvSpPr>
        <dsp:cNvPr id="0" name=""/>
        <dsp:cNvSpPr/>
      </dsp:nvSpPr>
      <dsp:spPr>
        <a:xfrm>
          <a:off x="2284170" y="1230815"/>
          <a:ext cx="4503074" cy="4503074"/>
        </a:xfrm>
        <a:custGeom>
          <a:avLst/>
          <a:gdLst/>
          <a:ahLst/>
          <a:cxnLst/>
          <a:rect l="0" t="0" r="0" b="0"/>
          <a:pathLst>
            <a:path>
              <a:moveTo>
                <a:pt x="384925" y="992497"/>
              </a:moveTo>
              <a:arcTo wR="2251537" hR="2251537" stAng="12839993" swAng="1626986"/>
            </a:path>
          </a:pathLst>
        </a:custGeom>
        <a:noFill/>
        <a:ln w="9525" cap="flat" cmpd="sng" algn="ctr">
          <a:solidFill>
            <a:schemeClr val="accent5">
              <a:shade val="90000"/>
              <a:hueOff val="132914"/>
              <a:satOff val="-3321"/>
              <a:lumOff val="15891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5F79F6C-BE53-4983-9E4A-7FD43F991DBA}">
      <dsp:nvSpPr>
        <dsp:cNvPr id="0" name=""/>
        <dsp:cNvSpPr/>
      </dsp:nvSpPr>
      <dsp:spPr>
        <a:xfrm>
          <a:off x="0" y="879680"/>
          <a:ext cx="8291264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EB16765-3D33-4761-9394-AA16FE2650DD}">
      <dsp:nvSpPr>
        <dsp:cNvPr id="0" name=""/>
        <dsp:cNvSpPr/>
      </dsp:nvSpPr>
      <dsp:spPr>
        <a:xfrm>
          <a:off x="394725" y="95149"/>
          <a:ext cx="7894506" cy="115353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373" tIns="0" rIns="219373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Yuri Gagarin was born in 1934</a:t>
          </a:r>
          <a:r>
            <a:rPr lang="en-US" sz="2200" kern="1200" dirty="0" smtClean="0"/>
            <a:t>. </a:t>
          </a:r>
          <a:endParaRPr lang="ru-RU" sz="2200" kern="1200" dirty="0"/>
        </a:p>
      </dsp:txBody>
      <dsp:txXfrm>
        <a:off x="394725" y="95149"/>
        <a:ext cx="7894506" cy="1153530"/>
      </dsp:txXfrm>
    </dsp:sp>
    <dsp:sp modelId="{84ED0E56-7B61-4079-A272-2B3F6693D843}">
      <dsp:nvSpPr>
        <dsp:cNvPr id="0" name=""/>
        <dsp:cNvSpPr/>
      </dsp:nvSpPr>
      <dsp:spPr>
        <a:xfrm>
          <a:off x="0" y="2272932"/>
          <a:ext cx="8291264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16E1774-A51A-48B0-ADEA-63C7259485C9}">
      <dsp:nvSpPr>
        <dsp:cNvPr id="0" name=""/>
        <dsp:cNvSpPr/>
      </dsp:nvSpPr>
      <dsp:spPr>
        <a:xfrm>
          <a:off x="394725" y="1644680"/>
          <a:ext cx="7894506" cy="99725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373" tIns="0" rIns="21937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Yuri Gagarin was born in a Russian village in the Moscow region.</a:t>
          </a:r>
          <a:endParaRPr lang="ru-RU" sz="2400" kern="1200" dirty="0"/>
        </a:p>
      </dsp:txBody>
      <dsp:txXfrm>
        <a:off x="394725" y="1644680"/>
        <a:ext cx="7894506" cy="997252"/>
      </dsp:txXfrm>
    </dsp:sp>
    <dsp:sp modelId="{CFA9E2E9-AF93-41BE-8D30-F7B81CEC5E6A}">
      <dsp:nvSpPr>
        <dsp:cNvPr id="0" name=""/>
        <dsp:cNvSpPr/>
      </dsp:nvSpPr>
      <dsp:spPr>
        <a:xfrm>
          <a:off x="0" y="3655542"/>
          <a:ext cx="8291264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2A13E62-4E31-4A8D-81B6-18934B72C3F7}">
      <dsp:nvSpPr>
        <dsp:cNvPr id="0" name=""/>
        <dsp:cNvSpPr/>
      </dsp:nvSpPr>
      <dsp:spPr>
        <a:xfrm>
          <a:off x="414563" y="3037932"/>
          <a:ext cx="7804774" cy="9866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373" tIns="0" rIns="219373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Gagarin graduated Flying Academy in 1961.</a:t>
          </a:r>
          <a:endParaRPr lang="ru-RU" sz="3200" kern="1200" dirty="0"/>
        </a:p>
      </dsp:txBody>
      <dsp:txXfrm>
        <a:off x="414563" y="3037932"/>
        <a:ext cx="7804774" cy="986610"/>
      </dsp:txXfrm>
    </dsp:sp>
    <dsp:sp modelId="{D4626824-A8EA-4565-9227-4C70C37AFE4F}">
      <dsp:nvSpPr>
        <dsp:cNvPr id="0" name=""/>
        <dsp:cNvSpPr/>
      </dsp:nvSpPr>
      <dsp:spPr>
        <a:xfrm>
          <a:off x="0" y="5080114"/>
          <a:ext cx="8291264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8AFA4A6-893B-4195-865D-2763A1D84DC7}">
      <dsp:nvSpPr>
        <dsp:cNvPr id="0" name=""/>
        <dsp:cNvSpPr/>
      </dsp:nvSpPr>
      <dsp:spPr>
        <a:xfrm>
          <a:off x="394725" y="4420542"/>
          <a:ext cx="7894506" cy="102857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373" tIns="0" rIns="219373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Yuri Gagarin had an amazing smile.</a:t>
          </a:r>
          <a:endParaRPr lang="ru-RU" sz="3200" kern="1200" dirty="0"/>
        </a:p>
      </dsp:txBody>
      <dsp:txXfrm>
        <a:off x="394725" y="4420542"/>
        <a:ext cx="7894506" cy="102857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DEFF5E-47E9-49D4-9DF2-6BB49EC18C26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BAEB37-0109-4EA7-9ED1-5938ACF0EF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AEB37-0109-4EA7-9ED1-5938ACF0EFE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AEB37-0109-4EA7-9ED1-5938ACF0EFE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AEB37-0109-4EA7-9ED1-5938ACF0EFE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AEB37-0109-4EA7-9ED1-5938ACF0EFEF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AEB37-0109-4EA7-9ED1-5938ACF0EFEF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AEB37-0109-4EA7-9ED1-5938ACF0EFEF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AEB37-0109-4EA7-9ED1-5938ACF0EFEF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AEB37-0109-4EA7-9ED1-5938ACF0EFEF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AEB37-0109-4EA7-9ED1-5938ACF0EFEF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AEB37-0109-4EA7-9ED1-5938ACF0EFEF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AEB37-0109-4EA7-9ED1-5938ACF0EFEF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AEB37-0109-4EA7-9ED1-5938ACF0EFE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AEB37-0109-4EA7-9ED1-5938ACF0EFEF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AEB37-0109-4EA7-9ED1-5938ACF0EFEF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AEB37-0109-4EA7-9ED1-5938ACF0EFEF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AEB37-0109-4EA7-9ED1-5938ACF0EFEF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AEB37-0109-4EA7-9ED1-5938ACF0EFEF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AEB37-0109-4EA7-9ED1-5938ACF0EFEF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AEB37-0109-4EA7-9ED1-5938ACF0EFE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AEB37-0109-4EA7-9ED1-5938ACF0EFE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AEB37-0109-4EA7-9ED1-5938ACF0EFE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AEB37-0109-4EA7-9ED1-5938ACF0EFE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AEB37-0109-4EA7-9ED1-5938ACF0EFE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AEB37-0109-4EA7-9ED1-5938ACF0EFE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AEB37-0109-4EA7-9ED1-5938ACF0EFE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9.jpe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41.jpe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41.jpe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42.jpe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9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0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jpeg"/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8.jpeg"/><Relationship Id="rId9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4690864" cy="3010346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solidFill>
                  <a:schemeClr val="bg2"/>
                </a:solidFill>
              </a:rPr>
              <a:t>SPACE</a:t>
            </a:r>
            <a:endParaRPr lang="ru-RU" sz="72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i="1" dirty="0" smtClean="0">
                <a:solidFill>
                  <a:schemeClr val="bg1"/>
                </a:solidFill>
              </a:rPr>
              <a:t>Venus</a:t>
            </a:r>
            <a:endParaRPr lang="ru-RU" sz="7200" b="1" i="1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img2.jpg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1628800"/>
            <a:ext cx="4070945" cy="400581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34472" y="0"/>
            <a:ext cx="3009528" cy="1143000"/>
          </a:xfrm>
        </p:spPr>
        <p:txBody>
          <a:bodyPr>
            <a:noAutofit/>
          </a:bodyPr>
          <a:lstStyle/>
          <a:p>
            <a:r>
              <a:rPr lang="en-US" sz="7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Earth</a:t>
            </a:r>
            <a:endParaRPr lang="ru-RU" sz="72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i="1" dirty="0" smtClean="0">
                <a:solidFill>
                  <a:schemeClr val="bg1"/>
                </a:solidFill>
              </a:rPr>
              <a:t>Mercury</a:t>
            </a:r>
            <a:endParaRPr lang="ru-RU" sz="7200" b="1" i="1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img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1988840"/>
            <a:ext cx="4070945" cy="4054661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i="1" dirty="0" smtClean="0">
                <a:solidFill>
                  <a:schemeClr val="bg1"/>
                </a:solidFill>
              </a:rPr>
              <a:t>Neptune</a:t>
            </a:r>
            <a:endParaRPr lang="ru-RU" sz="7200" b="1" i="1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img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1916832"/>
            <a:ext cx="4142953" cy="4159525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i="1" dirty="0" smtClean="0">
                <a:solidFill>
                  <a:schemeClr val="bg1"/>
                </a:solidFill>
              </a:rPr>
              <a:t>Pluto</a:t>
            </a:r>
            <a:endParaRPr lang="ru-RU" sz="7200" b="1" i="1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img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67744" y="1844824"/>
            <a:ext cx="4248472" cy="4180497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i="1" dirty="0" smtClean="0">
                <a:solidFill>
                  <a:schemeClr val="bg1"/>
                </a:solidFill>
              </a:rPr>
              <a:t>Saturn</a:t>
            </a:r>
            <a:endParaRPr lang="ru-RU" sz="7200" b="1" i="1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img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60" y="1844824"/>
            <a:ext cx="4070945" cy="400581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i="1" dirty="0" smtClean="0">
                <a:solidFill>
                  <a:schemeClr val="bg1"/>
                </a:solidFill>
              </a:rPr>
              <a:t>Jupiter</a:t>
            </a:r>
            <a:endParaRPr lang="ru-RU" sz="7200" b="1" i="1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img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60" y="1772816"/>
            <a:ext cx="4142953" cy="4308671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i="1" dirty="0" smtClean="0">
                <a:solidFill>
                  <a:schemeClr val="bg1"/>
                </a:solidFill>
              </a:rPr>
              <a:t>Mars </a:t>
            </a:r>
            <a:endParaRPr lang="ru-RU" sz="7200" b="1" i="1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e3e78262aa39114f6878052f4b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23728" y="1556792"/>
            <a:ext cx="4762500" cy="47625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i="1" dirty="0" smtClean="0">
                <a:solidFill>
                  <a:schemeClr val="bg1"/>
                </a:solidFill>
              </a:rPr>
              <a:t>Moon</a:t>
            </a:r>
            <a:endParaRPr lang="ru-RU" sz="7200" b="1" i="1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luna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24124" y="1524000"/>
            <a:ext cx="4679767" cy="4353272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3" name="Рисунок 2" descr="img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332656"/>
            <a:ext cx="2440016" cy="2736304"/>
          </a:xfrm>
          <a:prstGeom prst="rect">
            <a:avLst/>
          </a:prstGeom>
        </p:spPr>
      </p:pic>
      <p:pic>
        <p:nvPicPr>
          <p:cNvPr id="4" name="Рисунок 3" descr="img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04248" y="121180"/>
            <a:ext cx="2088232" cy="2446215"/>
          </a:xfrm>
          <a:prstGeom prst="rect">
            <a:avLst/>
          </a:prstGeom>
        </p:spPr>
      </p:pic>
      <p:pic>
        <p:nvPicPr>
          <p:cNvPr id="5" name="Рисунок 4" descr="71653062_1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13628" y="980728"/>
            <a:ext cx="3207538" cy="4403943"/>
          </a:xfrm>
          <a:prstGeom prst="rect">
            <a:avLst/>
          </a:prstGeom>
        </p:spPr>
      </p:pic>
      <p:pic>
        <p:nvPicPr>
          <p:cNvPr id="6" name="Рисунок 5" descr="d4ac9a7706707be39267d413de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4365104"/>
            <a:ext cx="3820282" cy="2492896"/>
          </a:xfrm>
          <a:prstGeom prst="rect">
            <a:avLst/>
          </a:prstGeom>
        </p:spPr>
      </p:pic>
      <p:pic>
        <p:nvPicPr>
          <p:cNvPr id="7" name="Рисунок 6" descr="73284207_8leonov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592342" y="3161673"/>
            <a:ext cx="2551658" cy="3696327"/>
          </a:xfrm>
          <a:prstGeom prst="rect">
            <a:avLst/>
          </a:prstGeom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5724128" y="260648"/>
            <a:ext cx="1362075" cy="419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Korolyov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7781925" y="2996952"/>
            <a:ext cx="1362075" cy="419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Leonov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427984" y="5373216"/>
            <a:ext cx="1362075" cy="419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Tereshkova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2411760" y="404664"/>
            <a:ext cx="1362075" cy="419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Gagarin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683568" y="3933056"/>
            <a:ext cx="1362075" cy="419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Tsiolkovsky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3075" grpId="0" animBg="1"/>
      <p:bldP spid="3076" grpId="0" animBg="1"/>
      <p:bldP spid="3077" grpId="0" animBg="1"/>
      <p:bldP spid="307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Attention!</a:t>
            </a:r>
            <a:endParaRPr lang="ru-RU" sz="6600" b="1" dirty="0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3" name="Рисунок 2" descr="img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332656"/>
            <a:ext cx="2440016" cy="2736304"/>
          </a:xfrm>
          <a:prstGeom prst="rect">
            <a:avLst/>
          </a:prstGeom>
        </p:spPr>
      </p:pic>
      <p:pic>
        <p:nvPicPr>
          <p:cNvPr id="4" name="Рисунок 3" descr="img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04248" y="121180"/>
            <a:ext cx="2088232" cy="2446215"/>
          </a:xfrm>
          <a:prstGeom prst="rect">
            <a:avLst/>
          </a:prstGeom>
        </p:spPr>
      </p:pic>
      <p:pic>
        <p:nvPicPr>
          <p:cNvPr id="5" name="Рисунок 4" descr="71653062_1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13628" y="980728"/>
            <a:ext cx="3207538" cy="4403943"/>
          </a:xfrm>
          <a:prstGeom prst="rect">
            <a:avLst/>
          </a:prstGeom>
        </p:spPr>
      </p:pic>
      <p:pic>
        <p:nvPicPr>
          <p:cNvPr id="6" name="Рисунок 5" descr="d4ac9a7706707be39267d413de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4365104"/>
            <a:ext cx="3820282" cy="2492896"/>
          </a:xfrm>
          <a:prstGeom prst="rect">
            <a:avLst/>
          </a:prstGeom>
        </p:spPr>
      </p:pic>
      <p:pic>
        <p:nvPicPr>
          <p:cNvPr id="7" name="Рисунок 6" descr="73284207_8leonov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592342" y="3161673"/>
            <a:ext cx="2551658" cy="3696327"/>
          </a:xfrm>
          <a:prstGeom prst="rect">
            <a:avLst/>
          </a:prstGeom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516216" y="260648"/>
            <a:ext cx="569987" cy="11521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7200" b="1" dirty="0" smtClean="0">
                <a:latin typeface="Times New Roman" pitchFamily="18" charset="0"/>
                <a:cs typeface="Arial" pitchFamily="34" charset="0"/>
              </a:rPr>
              <a:t>2</a:t>
            </a:r>
            <a:endParaRPr kumimoji="0" lang="en-US" sz="7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8460432" y="3140968"/>
            <a:ext cx="683568" cy="122413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7200" b="1" dirty="0" smtClean="0">
                <a:latin typeface="Times New Roman" pitchFamily="18" charset="0"/>
                <a:cs typeface="Arial" pitchFamily="34" charset="0"/>
              </a:rPr>
              <a:t>4</a:t>
            </a:r>
            <a:r>
              <a:rPr kumimoji="0" lang="en-US" sz="7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580112" y="4365104"/>
            <a:ext cx="569987" cy="10081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7200" b="1" dirty="0" smtClean="0">
                <a:latin typeface="Times New Roman" pitchFamily="18" charset="0"/>
                <a:cs typeface="Arial" pitchFamily="34" charset="0"/>
              </a:rPr>
              <a:t>3</a:t>
            </a:r>
            <a:endParaRPr kumimoji="0" lang="en-US" sz="7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23528" y="332656"/>
            <a:ext cx="576064" cy="122413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7200" b="1" dirty="0" smtClean="0">
                <a:latin typeface="Times New Roman" pitchFamily="18" charset="0"/>
                <a:cs typeface="Arial" pitchFamily="34" charset="0"/>
              </a:rPr>
              <a:t>1</a:t>
            </a:r>
            <a:endParaRPr kumimoji="0" lang="en-US" sz="7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2915816" y="5301208"/>
            <a:ext cx="720080" cy="122413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7200" b="1" dirty="0" smtClean="0">
                <a:latin typeface="Times New Roman" pitchFamily="18" charset="0"/>
                <a:cs typeface="Arial" pitchFamily="34" charset="0"/>
              </a:rPr>
              <a:t>5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2987824" y="260648"/>
            <a:ext cx="1362075" cy="419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Text </a:t>
            </a:r>
            <a:r>
              <a:rPr kumimoji="0" lang="en-US" sz="1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A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236296" y="2708920"/>
            <a:ext cx="1362075" cy="419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Text </a:t>
            </a:r>
            <a:r>
              <a:rPr kumimoji="0" lang="en-US" sz="1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B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427984" y="5949280"/>
            <a:ext cx="1362075" cy="419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Text </a:t>
            </a:r>
            <a:r>
              <a:rPr kumimoji="0" lang="en-US" sz="1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C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899592" y="3501008"/>
            <a:ext cx="1362075" cy="419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Text </a:t>
            </a:r>
            <a:r>
              <a:rPr kumimoji="0" lang="en-US" sz="1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D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4788024" y="332656"/>
            <a:ext cx="1362075" cy="419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Text </a:t>
            </a:r>
            <a:r>
              <a:rPr kumimoji="0" lang="en-US" sz="1800" b="1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E</a:t>
            </a: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22222E-6 L -0.34653 -0.50394 " pathEditMode="relative" ptsTypes="AA">
                                      <p:cBhvr>
                                        <p:cTn id="6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67726 -0.2206 " pathEditMode="relative" ptsTypes="AA">
                                      <p:cBhvr>
                                        <p:cTn id="10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07407E-6 L -0.36215 0.16805 " pathEditMode="relative" ptsTypes="AA">
                                      <p:cBhvr>
                                        <p:cTn id="14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59259E-6 L 0.20486 0.80856 " pathEditMode="relative" ptsTypes="AA">
                                      <p:cBhvr>
                                        <p:cTn id="18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5.92593E-6 L -0.16545 0.78749 " pathEditMode="relative" ptsTypes="AA">
                                      <p:cBhvr>
                                        <p:cTn id="22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  <p:bldP spid="4099" grpId="0" animBg="1"/>
      <p:bldP spid="4100" grpId="0" animBg="1"/>
      <p:bldP spid="4101" grpId="0" animBg="1"/>
      <p:bldP spid="410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2132856"/>
          </a:xfrm>
        </p:spPr>
        <p:txBody>
          <a:bodyPr>
            <a:normAutofit/>
          </a:bodyPr>
          <a:lstStyle/>
          <a:p>
            <a:r>
              <a:rPr lang="en-US" sz="7200" b="1" dirty="0" smtClean="0"/>
              <a:t>Listening </a:t>
            </a:r>
            <a:br>
              <a:rPr lang="en-US" sz="7200" b="1" dirty="0" smtClean="0"/>
            </a:br>
            <a:r>
              <a:rPr lang="en-US" b="1" i="1" dirty="0" smtClean="0"/>
              <a:t>about the first human flight</a:t>
            </a:r>
            <a:endParaRPr lang="ru-RU" b="1" i="1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True (T) or false (F)?</a:t>
            </a:r>
            <a:endParaRPr lang="ru-RU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95536" y="1052736"/>
          <a:ext cx="8291264" cy="5805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spd="slow">
    <p:dissolv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True (T) or false (F)?</a:t>
            </a:r>
            <a:endParaRPr lang="ru-RU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95536" y="1052736"/>
          <a:ext cx="8291264" cy="5805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spd="slow"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754760" cy="1143000"/>
          </a:xfrm>
        </p:spPr>
        <p:txBody>
          <a:bodyPr>
            <a:normAutofit/>
          </a:bodyPr>
          <a:lstStyle/>
          <a:p>
            <a:r>
              <a:rPr lang="en-US" sz="6000" b="1" i="1" dirty="0" smtClean="0">
                <a:solidFill>
                  <a:schemeClr val="bg1"/>
                </a:solidFill>
              </a:rPr>
              <a:t>Speaking</a:t>
            </a:r>
            <a:endParaRPr lang="ru-RU" sz="6000" b="1" i="1" dirty="0">
              <a:solidFill>
                <a:schemeClr val="bg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0"/>
          <a:ext cx="8686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10546"/>
          </a:xfrm>
        </p:spPr>
        <p:txBody>
          <a:bodyPr>
            <a:normAutofit/>
          </a:bodyPr>
          <a:lstStyle/>
          <a:p>
            <a:r>
              <a:rPr lang="en-US" sz="6000" b="1" i="1" dirty="0" smtClean="0">
                <a:solidFill>
                  <a:schemeClr val="bg1"/>
                </a:solidFill>
              </a:rPr>
              <a:t>Thank you for the lesson.</a:t>
            </a:r>
            <a:br>
              <a:rPr lang="en-US" sz="6000" b="1" i="1" dirty="0" smtClean="0">
                <a:solidFill>
                  <a:schemeClr val="bg1"/>
                </a:solidFill>
              </a:rPr>
            </a:br>
            <a:r>
              <a:rPr lang="en-US" sz="6000" b="1" i="1" dirty="0" smtClean="0">
                <a:solidFill>
                  <a:schemeClr val="bg1"/>
                </a:solidFill>
              </a:rPr>
              <a:t/>
            </a:r>
            <a:br>
              <a:rPr lang="en-US" sz="6000" b="1" i="1" dirty="0" smtClean="0">
                <a:solidFill>
                  <a:schemeClr val="bg1"/>
                </a:solidFill>
              </a:rPr>
            </a:br>
            <a:r>
              <a:rPr lang="en-US" sz="6000" b="1" i="1" dirty="0" smtClean="0">
                <a:solidFill>
                  <a:schemeClr val="bg1"/>
                </a:solidFill>
              </a:rPr>
              <a:t>Have a good day!</a:t>
            </a:r>
            <a:r>
              <a:rPr lang="ru-RU" sz="6000" b="1" i="1" dirty="0" smtClean="0">
                <a:solidFill>
                  <a:schemeClr val="bg1"/>
                </a:solidFill>
              </a:rPr>
              <a:t/>
            </a:r>
            <a:br>
              <a:rPr lang="ru-RU" sz="6000" b="1" i="1" dirty="0" smtClean="0">
                <a:solidFill>
                  <a:schemeClr val="bg1"/>
                </a:solidFill>
              </a:rPr>
            </a:br>
            <a:endParaRPr lang="ru-RU" sz="60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4963399-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1772816"/>
            <a:ext cx="4962349" cy="3312368"/>
          </a:xfrm>
          <a:prstGeom prst="rect">
            <a:avLst/>
          </a:prstGeom>
        </p:spPr>
      </p:pic>
      <p:pic>
        <p:nvPicPr>
          <p:cNvPr id="4" name="Рисунок 3" descr="_45659303_space_effort41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81600" y="4000500"/>
            <a:ext cx="3962400" cy="2857500"/>
          </a:xfrm>
          <a:prstGeom prst="rect">
            <a:avLst/>
          </a:prstGeom>
        </p:spPr>
      </p:pic>
      <p:pic>
        <p:nvPicPr>
          <p:cNvPr id="6" name="Рисунок 5" descr="12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2987824" cy="2240868"/>
          </a:xfrm>
          <a:prstGeom prst="rect">
            <a:avLst/>
          </a:prstGeom>
        </p:spPr>
      </p:pic>
      <p:pic>
        <p:nvPicPr>
          <p:cNvPr id="7" name="Рисунок 6" descr="moon_face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4112680"/>
            <a:ext cx="3443089" cy="2745320"/>
          </a:xfrm>
          <a:prstGeom prst="rect">
            <a:avLst/>
          </a:prstGeom>
        </p:spPr>
      </p:pic>
      <p:pic>
        <p:nvPicPr>
          <p:cNvPr id="1026" name="Picture 2" descr="C:\Documents and Settings\user\Рабочий стол\ДОКУМЕНТ  КАТЯ\КОНКУРСЫ\Космос\Для видео американца\grayeyes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04839" y="0"/>
            <a:ext cx="3039161" cy="29523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332656"/>
          <a:ext cx="8219256" cy="57935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60648"/>
          <a:ext cx="8219256" cy="58655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3356992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b="1" i="1" dirty="0" smtClean="0"/>
              <a:t>Listen and learn WORDS</a:t>
            </a:r>
            <a:endParaRPr lang="ru-RU" sz="6000" b="1" i="1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0"/>
            <a:ext cx="4499992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Match the pictures and the words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grayeyes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494456"/>
            <a:ext cx="1403648" cy="1363544"/>
          </a:xfrm>
          <a:prstGeom prst="rect">
            <a:avLst/>
          </a:prstGeom>
        </p:spPr>
      </p:pic>
      <p:pic>
        <p:nvPicPr>
          <p:cNvPr id="4" name="Рисунок 3" descr="4su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31640" y="4653136"/>
            <a:ext cx="1472726" cy="1358590"/>
          </a:xfrm>
          <a:prstGeom prst="rect">
            <a:avLst/>
          </a:prstGeom>
        </p:spPr>
      </p:pic>
      <p:pic>
        <p:nvPicPr>
          <p:cNvPr id="5" name="Рисунок 4" descr="004rr4hw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3645024"/>
            <a:ext cx="1331640" cy="1331640"/>
          </a:xfrm>
          <a:prstGeom prst="rect">
            <a:avLst/>
          </a:prstGeom>
        </p:spPr>
      </p:pic>
      <p:pic>
        <p:nvPicPr>
          <p:cNvPr id="6" name="Рисунок 5" descr="a6a98a2a9bbbcdca6bd6a92ea3b9bab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331640" y="2356306"/>
            <a:ext cx="1296144" cy="1229308"/>
          </a:xfrm>
          <a:prstGeom prst="rect">
            <a:avLst/>
          </a:prstGeom>
        </p:spPr>
      </p:pic>
      <p:pic>
        <p:nvPicPr>
          <p:cNvPr id="7" name="Рисунок 6" descr="342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1340768"/>
            <a:ext cx="1331640" cy="1256825"/>
          </a:xfrm>
          <a:prstGeom prst="rect">
            <a:avLst/>
          </a:prstGeom>
        </p:spPr>
      </p:pic>
      <p:pic>
        <p:nvPicPr>
          <p:cNvPr id="8" name="Рисунок 7" descr="561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236296" y="1196752"/>
            <a:ext cx="1637928" cy="1637928"/>
          </a:xfrm>
          <a:prstGeom prst="rect">
            <a:avLst/>
          </a:prstGeom>
        </p:spPr>
      </p:pic>
      <p:pic>
        <p:nvPicPr>
          <p:cNvPr id="9" name="Рисунок 8" descr="052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228184" y="4005064"/>
            <a:ext cx="2232248" cy="1603355"/>
          </a:xfrm>
          <a:prstGeom prst="rect">
            <a:avLst/>
          </a:prstGeom>
        </p:spPr>
      </p:pic>
      <p:pic>
        <p:nvPicPr>
          <p:cNvPr id="10" name="Рисунок 9" descr="stea-cazatoare-perseide-1400x1050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236296" y="2924944"/>
            <a:ext cx="1907704" cy="1430778"/>
          </a:xfrm>
          <a:prstGeom prst="rect">
            <a:avLst/>
          </a:prstGeom>
        </p:spPr>
      </p:pic>
      <p:pic>
        <p:nvPicPr>
          <p:cNvPr id="11" name="Рисунок 10" descr="4430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260299" y="5445224"/>
            <a:ext cx="1883701" cy="1412776"/>
          </a:xfrm>
          <a:prstGeom prst="rect">
            <a:avLst/>
          </a:prstGeom>
        </p:spPr>
      </p:pic>
      <p:pic>
        <p:nvPicPr>
          <p:cNvPr id="12" name="Рисунок 11" descr="reWalls.com-27086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2483768" cy="1455333"/>
          </a:xfrm>
          <a:prstGeom prst="rect">
            <a:avLst/>
          </a:prstGeom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779912" y="3717032"/>
            <a:ext cx="1362075" cy="419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Telescope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707904" y="4581128"/>
            <a:ext cx="1362075" cy="419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Shooting star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4355976" y="4149080"/>
            <a:ext cx="1362075" cy="419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Aliens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139952" y="2420888"/>
            <a:ext cx="1362075" cy="419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U. F. O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4283968" y="3284984"/>
            <a:ext cx="1362075" cy="419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Stars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3779912" y="1124744"/>
            <a:ext cx="1362075" cy="419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Space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4211960" y="1556792"/>
            <a:ext cx="1362075" cy="419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Spaceship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3563888" y="1988840"/>
            <a:ext cx="1362075" cy="419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The Sun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3563888" y="2852936"/>
            <a:ext cx="1362075" cy="419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The Moon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283968" y="5013176"/>
            <a:ext cx="1362075" cy="419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Rocket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4653 -0.08403 " pathEditMode="relative" ptsTypes="AA">
                                      <p:cBhvr>
                                        <p:cTn id="6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3889E-18 -5.92593E-6 L 0.26771 0.44097 " pathEditMode="relative" ptsTypes="AA">
                                      <p:cBhvr>
                                        <p:cTn id="10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7.40741E-7 L -0.2441 0.46181 " pathEditMode="relative" ptsTypes="AA">
                                      <p:cBhvr>
                                        <p:cTn id="14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4.07407E-6 L -0.4724 -0.09444 " pathEditMode="relative" ptsTypes="AA">
                                      <p:cBhvr>
                                        <p:cTn id="18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7.40741E-7 L 0.43316 0.45139 " pathEditMode="relative" ptsTypes="AA">
                                      <p:cBhvr>
                                        <p:cTn id="22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4.07407E-6 L -0.38595 -0.07338 " pathEditMode="relative" ptsTypes="AA">
                                      <p:cBhvr>
                                        <p:cTn id="26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5452 -0.27315 " pathEditMode="relative" ptsTypes="AA">
                                      <p:cBhvr>
                                        <p:cTn id="3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22222E-6 L -0.5118 0.27314 " pathEditMode="relative" ptsTypes="AA">
                                      <p:cBhvr>
                                        <p:cTn id="34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59259E-6 L 0.37813 -0.18889 " pathEditMode="relative" ptsTypes="AA">
                                      <p:cBhvr>
                                        <p:cTn id="3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7.40741E-6 L -0.44098 -0.12592 " pathEditMode="relative" ptsTypes="AA">
                                      <p:cBhvr>
                                        <p:cTn id="42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2051" grpId="0" animBg="1"/>
      <p:bldP spid="2053" grpId="0" animBg="1"/>
      <p:bldP spid="2054" grpId="0" animBg="1"/>
      <p:bldP spid="2055" grpId="0" animBg="1"/>
      <p:bldP spid="2056" grpId="0" animBg="1"/>
      <p:bldP spid="2057" grpId="0" animBg="1"/>
      <p:bldP spid="2058" grpId="0" animBg="1"/>
      <p:bldP spid="2059" grpId="0" animBg="1"/>
      <p:bldP spid="206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10546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solidFill>
                  <a:schemeClr val="bg1"/>
                </a:solidFill>
              </a:rPr>
              <a:t>Planets of our Solar System</a:t>
            </a:r>
            <a:endParaRPr lang="ru-RU" sz="7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i="1" dirty="0" smtClean="0">
                <a:solidFill>
                  <a:schemeClr val="bg1"/>
                </a:solidFill>
              </a:rPr>
              <a:t>Uranus</a:t>
            </a:r>
            <a:endParaRPr lang="ru-RU" sz="7200" b="1" i="1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img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19672" y="1556792"/>
            <a:ext cx="6048672" cy="464538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326</Words>
  <Application>Microsoft Office PowerPoint</Application>
  <PresentationFormat>Экран (4:3)</PresentationFormat>
  <Paragraphs>95</Paragraphs>
  <Slides>25</Slides>
  <Notes>25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SPACE</vt:lpstr>
      <vt:lpstr>Attention!</vt:lpstr>
      <vt:lpstr>Слайд 3</vt:lpstr>
      <vt:lpstr>Слайд 4</vt:lpstr>
      <vt:lpstr>Слайд 5</vt:lpstr>
      <vt:lpstr>Listen and learn WORDS</vt:lpstr>
      <vt:lpstr>Match the pictures and the words </vt:lpstr>
      <vt:lpstr>Planets of our Solar System</vt:lpstr>
      <vt:lpstr>Uranus</vt:lpstr>
      <vt:lpstr>Venus</vt:lpstr>
      <vt:lpstr>Earth</vt:lpstr>
      <vt:lpstr>Mercury</vt:lpstr>
      <vt:lpstr>Neptune</vt:lpstr>
      <vt:lpstr>Pluto</vt:lpstr>
      <vt:lpstr>Saturn</vt:lpstr>
      <vt:lpstr>Jupiter</vt:lpstr>
      <vt:lpstr>Mars </vt:lpstr>
      <vt:lpstr>Moon</vt:lpstr>
      <vt:lpstr> </vt:lpstr>
      <vt:lpstr> </vt:lpstr>
      <vt:lpstr>Listening  about the first human flight</vt:lpstr>
      <vt:lpstr>True (T) or false (F)?</vt:lpstr>
      <vt:lpstr>True (T) or false (F)?</vt:lpstr>
      <vt:lpstr>Speaking</vt:lpstr>
      <vt:lpstr>Thank you for the lesson.  Have a good day!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Уран</dc:title>
  <cp:lastModifiedBy>Valued Acer Customer</cp:lastModifiedBy>
  <cp:revision>25</cp:revision>
  <dcterms:modified xsi:type="dcterms:W3CDTF">2012-04-03T20:55:29Z</dcterms:modified>
</cp:coreProperties>
</file>