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66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4B6FF5-C1B9-4AD4-B027-D317CCF23F27}" type="datetimeFigureOut">
              <a:rPr lang="ru-RU" smtClean="0"/>
              <a:t>18.03.2013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95E45DD-AF8E-42A2-9D3A-276EA80B2073}" type="slidenum">
              <a:rPr lang="ru-RU" smtClean="0"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>
    <p:pull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4B6FF5-C1B9-4AD4-B027-D317CCF23F27}" type="datetimeFigureOut">
              <a:rPr lang="ru-RU" smtClean="0"/>
              <a:t>18.03.2013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95E45DD-AF8E-42A2-9D3A-276EA80B20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4B6FF5-C1B9-4AD4-B027-D317CCF23F27}" type="datetimeFigureOut">
              <a:rPr lang="ru-RU" smtClean="0"/>
              <a:t>18.03.2013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95E45DD-AF8E-42A2-9D3A-276EA80B20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4B6FF5-C1B9-4AD4-B027-D317CCF23F27}" type="datetimeFigureOut">
              <a:rPr lang="ru-RU" smtClean="0"/>
              <a:t>18.03.2013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95E45DD-AF8E-42A2-9D3A-276EA80B20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4B6FF5-C1B9-4AD4-B027-D317CCF23F27}" type="datetimeFigureOut">
              <a:rPr lang="ru-RU" smtClean="0"/>
              <a:t>18.03.2013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95E45DD-AF8E-42A2-9D3A-276EA80B2073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>
    <p:pull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4B6FF5-C1B9-4AD4-B027-D317CCF23F27}" type="datetimeFigureOut">
              <a:rPr lang="ru-RU" smtClean="0"/>
              <a:t>18.03.2013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95E45DD-AF8E-42A2-9D3A-276EA80B20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4B6FF5-C1B9-4AD4-B027-D317CCF23F27}" type="datetimeFigureOut">
              <a:rPr lang="ru-RU" smtClean="0"/>
              <a:t>18.03.2013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95E45DD-AF8E-42A2-9D3A-276EA80B2073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  <p:transition>
    <p:pull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4B6FF5-C1B9-4AD4-B027-D317CCF23F27}" type="datetimeFigureOut">
              <a:rPr lang="ru-RU" smtClean="0"/>
              <a:t>18.03.2013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95E45DD-AF8E-42A2-9D3A-276EA80B20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4B6FF5-C1B9-4AD4-B027-D317CCF23F27}" type="datetimeFigureOut">
              <a:rPr lang="ru-RU" smtClean="0"/>
              <a:t>18.03.2013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95E45DD-AF8E-42A2-9D3A-276EA80B20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94B6FF5-C1B9-4AD4-B027-D317CCF23F27}" type="datetimeFigureOut">
              <a:rPr lang="ru-RU" smtClean="0"/>
              <a:t>18.03.2013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F95E45DD-AF8E-42A2-9D3A-276EA80B20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D94B6FF5-C1B9-4AD4-B027-D317CCF23F27}" type="datetimeFigureOut">
              <a:rPr lang="ru-RU" smtClean="0"/>
              <a:t>18.03.2013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F95E45DD-AF8E-42A2-9D3A-276EA80B207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pull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D94B6FF5-C1B9-4AD4-B027-D317CCF23F27}" type="datetimeFigureOut">
              <a:rPr lang="ru-RU" smtClean="0"/>
              <a:t>18.03.2013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F95E45DD-AF8E-42A2-9D3A-276EA80B2073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ransition>
    <p:pull dir="rd"/>
  </p:transition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\&#1056;&#1072;&#1073;&#1086;&#1095;&#1080;&#1081;%20&#1089;&#1090;&#1086;&#1083;\&#1042;&#1086;&#1077;&#1085;&#1085;&#1099;&#1077;%20&#1087;&#1077;&#1089;&#1085;&#1080;\Leschenko-Den_-Pobedy-minus(muzofon.com).mp3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\&#1056;&#1072;&#1073;&#1086;&#1095;&#1080;&#1081;%20&#1089;&#1090;&#1086;&#1083;\&#1042;&#1086;&#1077;&#1085;&#1085;&#1099;&#1077;%20&#1087;&#1077;&#1089;&#1085;&#1080;\Robert-Rozhdestvenskiy-Rekviem-quot10-Pomnite33quot(muzofon.com).mp3" TargetMode="Externa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\&#1056;&#1072;&#1073;&#1086;&#1095;&#1080;&#1081;%20&#1089;&#1090;&#1086;&#1083;\&#1042;&#1086;&#1077;&#1085;&#1085;&#1099;&#1077;%20&#1087;&#1077;&#1089;&#1085;&#1080;\Minuta-molchaniya-Metronom(muzofon.com).mp3" TargetMode="External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4.xml"/><Relationship Id="rId1" Type="http://schemas.openxmlformats.org/officeDocument/2006/relationships/audio" Target="file:///C:\Documents%20and%20Settings\Admin\&#1056;&#1072;&#1073;&#1086;&#1095;&#1080;&#1081;%20&#1089;&#1090;&#1086;&#1083;\&#1042;&#1086;&#1077;&#1085;&#1085;&#1099;&#1077;%20&#1087;&#1077;&#1089;&#1085;&#1080;\Svyaschennaya-voyna-minus-Bez-nazvaniya(muzofon.com).mp3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\&#1056;&#1072;&#1073;&#1086;&#1095;&#1080;&#1081;%20&#1089;&#1090;&#1086;&#1083;\&#1042;&#1086;&#1077;&#1085;&#1085;&#1099;&#1077;%20&#1087;&#1077;&#1089;&#1085;&#1080;\Katyusha-Rascvetali-yabloni-i-grushi-Minus(muzofon.com).mp3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476673"/>
            <a:ext cx="7772400" cy="936104"/>
          </a:xfrm>
        </p:spPr>
        <p:txBody>
          <a:bodyPr>
            <a:noAutofit/>
          </a:bodyPr>
          <a:lstStyle/>
          <a:p>
            <a:pPr algn="ctr"/>
            <a:r>
              <a:rPr lang="en-US" sz="6000" dirty="0" smtClean="0">
                <a:solidFill>
                  <a:schemeClr val="accent1"/>
                </a:solidFill>
                <a:latin typeface="Century" pitchFamily="18" charset="0"/>
              </a:rPr>
              <a:t>Military Songs</a:t>
            </a:r>
            <a:endParaRPr lang="ru-RU" sz="6000" dirty="0">
              <a:solidFill>
                <a:schemeClr val="accent1"/>
              </a:solidFill>
              <a:latin typeface="Century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28800"/>
            <a:ext cx="3037777" cy="388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4005064"/>
            <a:ext cx="3744416" cy="2852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1628800"/>
            <a:ext cx="3489176" cy="2346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779912" y="1988840"/>
            <a:ext cx="5718048" cy="977486"/>
          </a:xfrm>
        </p:spPr>
        <p:txBody>
          <a:bodyPr>
            <a:normAutofit fontScale="92500" lnSpcReduction="20000"/>
          </a:bodyPr>
          <a:lstStyle/>
          <a:p>
            <a:endParaRPr lang="en-US" sz="3600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  A poet Vladimir </a:t>
            </a:r>
            <a:r>
              <a:rPr lang="en-US" sz="3600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Kharitonov</a:t>
            </a:r>
            <a:endParaRPr lang="ru-RU" sz="3600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79512" y="476672"/>
            <a:ext cx="7976936" cy="777240"/>
          </a:xfrm>
        </p:spPr>
        <p:txBody>
          <a:bodyPr/>
          <a:lstStyle/>
          <a:p>
            <a:r>
              <a:rPr lang="en-US" sz="36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A composer David </a:t>
            </a:r>
            <a:r>
              <a:rPr lang="en-US" sz="3600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Tukhmanov</a:t>
            </a:r>
            <a:endParaRPr lang="ru-RU" sz="3600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12776"/>
            <a:ext cx="3095997" cy="481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09904" y="3140969"/>
            <a:ext cx="5334096" cy="3717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C:\Documents and Settings\Admin\Рабочий стол\анна\The-Day-of-Victory-Russian-Songs-in-English.png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24847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47456" y="0"/>
            <a:ext cx="4896544" cy="3645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Leschenko-Den_-Pobedy-minus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6300192" y="5085184"/>
            <a:ext cx="1296144" cy="1296144"/>
          </a:xfrm>
          <a:prstGeom prst="rect">
            <a:avLst/>
          </a:prstGeom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719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260648"/>
            <a:ext cx="4593704" cy="6166920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5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Помните! </a:t>
            </a:r>
            <a:r>
              <a:rPr lang="ru-RU" sz="5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Через</a:t>
            </a:r>
            <a:r>
              <a:rPr lang="en-US" sz="5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века</a:t>
            </a:r>
            <a:r>
              <a:rPr lang="en-US" sz="5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5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через</a:t>
            </a:r>
            <a:r>
              <a:rPr lang="en-US" sz="5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года</a:t>
            </a:r>
            <a:r>
              <a:rPr lang="ru-RU" sz="5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5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5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помните!</a:t>
            </a:r>
            <a:endParaRPr lang="ru-RU" sz="5600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5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О тех, кто уже не придет никогда,- помните!</a:t>
            </a:r>
            <a:endParaRPr lang="ru-RU" sz="5600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5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Не плачьте! В горле сдержите стоны, горькие стоны.</a:t>
            </a:r>
            <a:endParaRPr lang="ru-RU" sz="5600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5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Памяти павших будьте достойны! Вечно достойны!</a:t>
            </a:r>
            <a:endParaRPr lang="ru-RU" sz="5600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5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Хлебом и песней, мечтой и стихами, жизнью просторной,</a:t>
            </a:r>
            <a:endParaRPr lang="ru-RU" sz="5600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5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Каждой секундой, каждым дыханьем будьте достойны!</a:t>
            </a:r>
            <a:endParaRPr lang="ru-RU" sz="5600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56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sz="5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Люди! Покуда сердца стучатся,- помните!</a:t>
            </a:r>
            <a:endParaRPr lang="ru-RU" sz="5600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5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Какою ценой завоевано счастье,- пожалуйста, помните!</a:t>
            </a:r>
            <a:endParaRPr lang="ru-RU" sz="5600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5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Песню свою отправляя в полет,- помните!</a:t>
            </a:r>
            <a:endParaRPr lang="ru-RU" sz="5600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5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О тех, кто уже никогда не споет,- помните!</a:t>
            </a:r>
            <a:endParaRPr lang="ru-RU" sz="5600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5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Детям своим расскажите о них, чтоб запомнили!</a:t>
            </a:r>
            <a:endParaRPr lang="ru-RU" sz="5600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5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Детям детей расскажите о них, чтобы тоже запомнили!</a:t>
            </a:r>
            <a:endParaRPr lang="ru-RU" sz="5600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5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endParaRPr lang="ru-RU" sz="5600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5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Во все времена бессмертной Земли помните!</a:t>
            </a:r>
            <a:endParaRPr lang="ru-RU" sz="5600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5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К мерцающим звездам ведя корабли,- о погибших помните!</a:t>
            </a:r>
            <a:endParaRPr lang="ru-RU" sz="5600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5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Встречайте трепетную весну, люди Земли.</a:t>
            </a:r>
            <a:endParaRPr lang="ru-RU" sz="5600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5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Убейте войну, прокляните войну, люди Земли!</a:t>
            </a:r>
            <a:endParaRPr lang="ru-RU" sz="5600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5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Мечту пронесите через года и жизнью наполните!..</a:t>
            </a:r>
            <a:endParaRPr lang="ru-RU" sz="5600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5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Но о тех, кто уже не придет никогда,- заклинаю,- помните!</a:t>
            </a:r>
            <a:endParaRPr lang="ru-RU" sz="5600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5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(Р.Рождественский)</a:t>
            </a:r>
            <a:endParaRPr lang="ru-RU" sz="5600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9358" y="0"/>
            <a:ext cx="3774642" cy="5373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Robert-Rozhdestvenskiy-Rekviem-quot10-Pomnite33quot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6804248" y="5805264"/>
            <a:ext cx="936104" cy="936104"/>
          </a:xfrm>
          <a:prstGeom prst="rect">
            <a:avLst/>
          </a:prstGeom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664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1052736"/>
            <a:ext cx="6984776" cy="5238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Minuta-molchaniya-Metronom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067944" y="4293096"/>
            <a:ext cx="1368152" cy="1368152"/>
          </a:xfrm>
          <a:prstGeom prst="rect">
            <a:avLst/>
          </a:prstGeom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12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7200" b="1" dirty="0" smtClean="0">
                <a:solidFill>
                  <a:schemeClr val="accent1"/>
                </a:solidFill>
                <a:latin typeface="Book Antiqua" pitchFamily="18" charset="0"/>
              </a:rPr>
              <a:t>“Holy War”</a:t>
            </a:r>
            <a:br>
              <a:rPr lang="en-US" sz="7200" b="1" dirty="0" smtClean="0">
                <a:solidFill>
                  <a:schemeClr val="accent1"/>
                </a:solidFill>
                <a:latin typeface="Book Antiqua" pitchFamily="18" charset="0"/>
              </a:rPr>
            </a:br>
            <a:endParaRPr lang="ru-RU" sz="7200" b="1" dirty="0">
              <a:solidFill>
                <a:schemeClr val="accent1"/>
              </a:solidFill>
              <a:latin typeface="Century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251520" y="2708920"/>
            <a:ext cx="8435280" cy="3646640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sz="9600" dirty="0" smtClean="0">
                <a:solidFill>
                  <a:schemeClr val="accent1"/>
                </a:solidFill>
                <a:latin typeface="Century" pitchFamily="18" charset="0"/>
              </a:rPr>
              <a:t>1941</a:t>
            </a:r>
            <a:endParaRPr lang="ru-RU" sz="9600" dirty="0">
              <a:solidFill>
                <a:schemeClr val="accent1"/>
              </a:solidFill>
              <a:latin typeface="Century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0768"/>
            <a:ext cx="2768948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7904" y="2420888"/>
            <a:ext cx="5436096" cy="4437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834064" cy="2700912"/>
          </a:xfrm>
        </p:spPr>
        <p:txBody>
          <a:bodyPr/>
          <a:lstStyle/>
          <a:p>
            <a:r>
              <a:rPr lang="en-US" sz="4400" dirty="0" smtClean="0">
                <a:latin typeface="Century" pitchFamily="18" charset="0"/>
              </a:rPr>
              <a:t>The poem </a:t>
            </a:r>
            <a:r>
              <a:rPr lang="en-US" sz="4400" dirty="0" smtClean="0">
                <a:latin typeface="Century" pitchFamily="18" charset="0"/>
              </a:rPr>
              <a:t/>
            </a:r>
            <a:br>
              <a:rPr lang="en-US" sz="4400" dirty="0" smtClean="0">
                <a:latin typeface="Century" pitchFamily="18" charset="0"/>
              </a:rPr>
            </a:br>
            <a:r>
              <a:rPr lang="en-US" sz="4400" dirty="0" smtClean="0">
                <a:latin typeface="Century" pitchFamily="18" charset="0"/>
              </a:rPr>
              <a:t>is written</a:t>
            </a:r>
            <a:r>
              <a:rPr lang="en-US" sz="4400" dirty="0" smtClean="0">
                <a:latin typeface="Century" pitchFamily="18" charset="0"/>
              </a:rPr>
              <a:t> </a:t>
            </a:r>
            <a:r>
              <a:rPr lang="en-US" sz="4400" dirty="0" smtClean="0">
                <a:latin typeface="Century" pitchFamily="18" charset="0"/>
              </a:rPr>
              <a:t>by </a:t>
            </a:r>
            <a:br>
              <a:rPr lang="en-US" sz="4400" dirty="0" smtClean="0">
                <a:latin typeface="Century" pitchFamily="18" charset="0"/>
              </a:rPr>
            </a:br>
            <a:r>
              <a:rPr lang="en-US" sz="4400" dirty="0" err="1" smtClean="0">
                <a:latin typeface="Century" pitchFamily="18" charset="0"/>
              </a:rPr>
              <a:t>Lebedev-Kumach</a:t>
            </a:r>
            <a:r>
              <a:rPr lang="en-US" sz="4400" dirty="0" smtClean="0">
                <a:latin typeface="Century" pitchFamily="18" charset="0"/>
              </a:rPr>
              <a:t> </a:t>
            </a:r>
            <a:br>
              <a:rPr lang="en-US" sz="4400" dirty="0" smtClean="0">
                <a:latin typeface="Century" pitchFamily="18" charset="0"/>
              </a:rPr>
            </a:br>
            <a:r>
              <a:rPr lang="en-US" sz="4400" dirty="0" smtClean="0">
                <a:latin typeface="Century" pitchFamily="18" charset="0"/>
              </a:rPr>
              <a:t/>
            </a:r>
            <a:br>
              <a:rPr lang="en-US" sz="4400" dirty="0" smtClean="0">
                <a:latin typeface="Century" pitchFamily="18" charset="0"/>
              </a:rPr>
            </a:br>
            <a:r>
              <a:rPr lang="en-US" sz="4400" dirty="0" smtClean="0">
                <a:latin typeface="Century" pitchFamily="18" charset="0"/>
              </a:rPr>
              <a:t/>
            </a:r>
            <a:br>
              <a:rPr lang="en-US" sz="4400" dirty="0" smtClean="0">
                <a:latin typeface="Century" pitchFamily="18" charset="0"/>
              </a:rPr>
            </a:br>
            <a:r>
              <a:rPr lang="en-US" sz="4400" dirty="0" smtClean="0">
                <a:latin typeface="Century" pitchFamily="18" charset="0"/>
              </a:rPr>
              <a:t>A </a:t>
            </a:r>
            <a:r>
              <a:rPr lang="en-US" sz="4400" dirty="0" smtClean="0">
                <a:latin typeface="Century" pitchFamily="18" charset="0"/>
              </a:rPr>
              <a:t>composer </a:t>
            </a:r>
            <a:r>
              <a:rPr lang="en-US" sz="4400" dirty="0" smtClean="0">
                <a:latin typeface="Century" pitchFamily="18" charset="0"/>
              </a:rPr>
              <a:t>is </a:t>
            </a:r>
            <a:br>
              <a:rPr lang="en-US" sz="4400" dirty="0" smtClean="0">
                <a:latin typeface="Century" pitchFamily="18" charset="0"/>
              </a:rPr>
            </a:br>
            <a:r>
              <a:rPr lang="en-US" sz="4400" dirty="0" smtClean="0">
                <a:latin typeface="Century" pitchFamily="18" charset="0"/>
              </a:rPr>
              <a:t>Alexander                            </a:t>
            </a:r>
            <a:r>
              <a:rPr lang="en-US" sz="4400" dirty="0" err="1" smtClean="0">
                <a:latin typeface="Century" pitchFamily="18" charset="0"/>
              </a:rPr>
              <a:t>Alexandrov</a:t>
            </a:r>
            <a:endParaRPr lang="ru-RU" sz="4400" dirty="0">
              <a:latin typeface="Century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84185" y="0"/>
            <a:ext cx="3159815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2120" y="3645024"/>
            <a:ext cx="4283967" cy="3212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>
          <a:xfrm>
            <a:off x="395536" y="750176"/>
            <a:ext cx="4038600" cy="6107824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    Get </a:t>
            </a:r>
            <a: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up, the giant country, </a:t>
            </a:r>
            <a:b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Get up for mortal fight </a:t>
            </a:r>
            <a:b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With German horde uncounted, </a:t>
            </a:r>
            <a:b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With forces of the night </a:t>
            </a:r>
            <a:b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Chorus: </a:t>
            </a:r>
            <a:b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Let noble anger of the soul </a:t>
            </a:r>
            <a:b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Get boiled as a wave. </a:t>
            </a:r>
            <a:b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The people’s war, the holy war. </a:t>
            </a:r>
            <a:b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We’ll fight until the grave. </a:t>
            </a:r>
            <a:b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Let's give repulse to oppressors </a:t>
            </a:r>
            <a:b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Of all the ardent thoughts. </a:t>
            </a:r>
            <a:b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To </a:t>
            </a:r>
            <a:r>
              <a:rPr lang="en-US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rapers</a:t>
            </a:r>
            <a: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and to murderers, </a:t>
            </a:r>
            <a:b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Let's say the swear words.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>
          <a:xfrm>
            <a:off x="4716016" y="404663"/>
            <a:ext cx="4038600" cy="6453337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    Chorus</a:t>
            </a:r>
            <a: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b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We will not let the darkened wings </a:t>
            </a:r>
            <a:b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Fly over Motherland. </a:t>
            </a:r>
            <a:b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The native country spacious fields </a:t>
            </a:r>
            <a:b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Are not for fiend's extend. </a:t>
            </a:r>
            <a:b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Chorus: </a:t>
            </a:r>
            <a:b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For rotten fascist pack we've got </a:t>
            </a:r>
            <a:b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A bullet and a bomb. </a:t>
            </a:r>
            <a:b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The spawn of the planet Earth </a:t>
            </a:r>
            <a:b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Must get into the tomb.</a:t>
            </a:r>
            <a:endParaRPr lang="ru-RU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/>
              <a:t> 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2" name="Svyaschennaya-voyna-minus-Bez-nazvaniya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6300192" y="5733256"/>
            <a:ext cx="936104" cy="936104"/>
          </a:xfrm>
          <a:prstGeom prst="rect">
            <a:avLst/>
          </a:prstGeom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633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7200" dirty="0" smtClean="0">
                <a:solidFill>
                  <a:schemeClr val="accent1"/>
                </a:solidFill>
                <a:latin typeface="Century" pitchFamily="18" charset="0"/>
              </a:rPr>
              <a:t>“</a:t>
            </a:r>
            <a:r>
              <a:rPr lang="en-US" sz="7200" dirty="0" err="1" smtClean="0">
                <a:solidFill>
                  <a:schemeClr val="accent1"/>
                </a:solidFill>
                <a:latin typeface="Century" pitchFamily="18" charset="0"/>
              </a:rPr>
              <a:t>Katyusha</a:t>
            </a:r>
            <a:r>
              <a:rPr lang="en-US" sz="7200" dirty="0" smtClean="0">
                <a:solidFill>
                  <a:schemeClr val="accent1"/>
                </a:solidFill>
                <a:latin typeface="Century" pitchFamily="18" charset="0"/>
              </a:rPr>
              <a:t>”</a:t>
            </a:r>
            <a:endParaRPr lang="ru-RU" sz="7200" dirty="0">
              <a:solidFill>
                <a:schemeClr val="accent1"/>
              </a:solidFill>
              <a:latin typeface="Century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395688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  </a:t>
            </a:r>
          </a:p>
          <a:p>
            <a:pPr algn="ctr">
              <a:buNone/>
            </a:pPr>
            <a:r>
              <a:rPr lang="en-US" sz="60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60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song "</a:t>
            </a:r>
            <a:r>
              <a:rPr lang="en-US" sz="6000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Katyusha</a:t>
            </a:r>
            <a:r>
              <a:rPr lang="en-US" sz="60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" </a:t>
            </a:r>
            <a:r>
              <a:rPr lang="en-US" sz="600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appeared in 1939. </a:t>
            </a:r>
            <a:endParaRPr lang="ru-RU" sz="6000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0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56652" y="1544858"/>
            <a:ext cx="3987348" cy="53131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65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Katyusha</a:t>
            </a:r>
            <a: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lived not only in the song. War mortars got her </a:t>
            </a:r>
            <a: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name.</a:t>
            </a:r>
            <a:endParaRPr lang="ru-RU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2420888"/>
            <a:ext cx="5328592" cy="3788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115616" y="404664"/>
            <a:ext cx="7772400" cy="5950896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en-US" dirty="0" smtClean="0"/>
              <a:t>      </a:t>
            </a:r>
            <a: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Apple </a:t>
            </a:r>
            <a: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trees and pear trees were a flower,</a:t>
            </a:r>
            <a:b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River mist was rising all around.</a:t>
            </a:r>
            <a:b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Young </a:t>
            </a:r>
            <a:r>
              <a:rPr lang="en-US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Katusha</a:t>
            </a:r>
            <a: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went strolling by the hour</a:t>
            </a:r>
            <a:b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On the steep banks,</a:t>
            </a:r>
            <a:b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O'er the rocky ground.</a:t>
            </a:r>
            <a:b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By the river's bank she sang a love song</a:t>
            </a:r>
            <a:b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Of her hero in a distant land.</a:t>
            </a:r>
            <a:b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Of the one she'd dearly loved for so long,</a:t>
            </a:r>
            <a:b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Holding tight his letters in her hand.</a:t>
            </a:r>
            <a:b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Oh, my song, song of a maiden's true love,</a:t>
            </a:r>
            <a:b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To my dear one travel with the sun.</a:t>
            </a:r>
            <a:b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To the one with whom </a:t>
            </a:r>
            <a:r>
              <a:rPr lang="en-US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Katusha</a:t>
            </a:r>
            <a: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knew love,</a:t>
            </a:r>
            <a:b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Bring my greetings to him, one by one.</a:t>
            </a:r>
            <a:b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Let him know that I am true and faithful,</a:t>
            </a:r>
            <a:b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Let him hear the love song that I send.</a:t>
            </a:r>
            <a:b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Tell him as he defends our home that grateful,</a:t>
            </a:r>
            <a:b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True </a:t>
            </a:r>
            <a:r>
              <a:rPr lang="en-US" dirty="0" err="1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Katusha</a:t>
            </a:r>
            <a:r>
              <a:rPr lang="en-US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 our love will defend.</a:t>
            </a:r>
            <a:endParaRPr lang="ru-RU" dirty="0" smtClean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6" name="Katyusha-Rascvetali-yabloni-i-grushi-Minus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668344" y="5805264"/>
            <a:ext cx="792088" cy="792088"/>
          </a:xfrm>
          <a:prstGeom prst="rect">
            <a:avLst/>
          </a:prstGeom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965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6000" b="1" dirty="0" smtClean="0">
                <a:solidFill>
                  <a:schemeClr val="accent1"/>
                </a:solidFill>
                <a:latin typeface="Century" pitchFamily="18" charset="0"/>
              </a:rPr>
              <a:t>"The Day of Victory" </a:t>
            </a:r>
            <a:endParaRPr lang="ru-RU" sz="6000" b="1" dirty="0">
              <a:solidFill>
                <a:schemeClr val="accent1"/>
              </a:solidFill>
              <a:latin typeface="Century" pitchFamily="18" charset="0"/>
            </a:endParaRPr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499992" y="3284984"/>
            <a:ext cx="4401277" cy="3300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539552" y="4782624"/>
            <a:ext cx="4038600" cy="159870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n-US" sz="9600" dirty="0" smtClean="0">
                <a:solidFill>
                  <a:schemeClr val="accent1"/>
                </a:solidFill>
              </a:rPr>
              <a:t>1975</a:t>
            </a:r>
            <a:endParaRPr lang="ru-RU" sz="9600" dirty="0">
              <a:solidFill>
                <a:schemeClr val="accent1"/>
              </a:solidFill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56792"/>
            <a:ext cx="4032448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Другая 7">
      <a:dk1>
        <a:srgbClr val="FF0000"/>
      </a:dk1>
      <a:lt1>
        <a:srgbClr val="FFC000"/>
      </a:lt1>
      <a:dk2>
        <a:srgbClr val="FFC000"/>
      </a:dk2>
      <a:lt2>
        <a:srgbClr val="C9C2D1"/>
      </a:lt2>
      <a:accent1>
        <a:srgbClr val="000000"/>
      </a:accent1>
      <a:accent2>
        <a:srgbClr val="000000"/>
      </a:accent2>
      <a:accent3>
        <a:srgbClr val="000000"/>
      </a:accent3>
      <a:accent4>
        <a:srgbClr val="000000"/>
      </a:accent4>
      <a:accent5>
        <a:srgbClr val="000000"/>
      </a:accent5>
      <a:accent6>
        <a:srgbClr val="000000"/>
      </a:accent6>
      <a:hlink>
        <a:srgbClr val="000000"/>
      </a:hlink>
      <a:folHlink>
        <a:srgbClr val="000000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419</TotalTime>
  <Words>133</Words>
  <Application>Microsoft Office PowerPoint</Application>
  <PresentationFormat>Экран (4:3)</PresentationFormat>
  <Paragraphs>42</Paragraphs>
  <Slides>13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Метро</vt:lpstr>
      <vt:lpstr>Military Songs</vt:lpstr>
      <vt:lpstr>“Holy War” </vt:lpstr>
      <vt:lpstr>The poem  is written by  Lebedev-Kumach    A composer is  Alexander                            Alexandrov</vt:lpstr>
      <vt:lpstr>Слайд 4</vt:lpstr>
      <vt:lpstr>“Katyusha”</vt:lpstr>
      <vt:lpstr>Слайд 6</vt:lpstr>
      <vt:lpstr>Katyusha lived not only in the song. War mortars got her name.</vt:lpstr>
      <vt:lpstr>Слайд 8</vt:lpstr>
      <vt:lpstr>"The Day of Victory" </vt:lpstr>
      <vt:lpstr>A composer David Tukhmanov</vt:lpstr>
      <vt:lpstr>Слайд 11</vt:lpstr>
      <vt:lpstr>Слайд 12</vt:lpstr>
      <vt:lpstr>Слайд 13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42</cp:revision>
  <dcterms:created xsi:type="dcterms:W3CDTF">2013-03-18T07:25:35Z</dcterms:created>
  <dcterms:modified xsi:type="dcterms:W3CDTF">2013-03-18T14:25:18Z</dcterms:modified>
</cp:coreProperties>
</file>