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9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845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6553-26BA-47B5-966F-D7AEF530E4CB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9B202-3BF5-4C04-B55F-79105E0C8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6553-26BA-47B5-966F-D7AEF530E4CB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9B202-3BF5-4C04-B55F-79105E0C8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6553-26BA-47B5-966F-D7AEF530E4CB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9B202-3BF5-4C04-B55F-79105E0C8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6553-26BA-47B5-966F-D7AEF530E4CB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9B202-3BF5-4C04-B55F-79105E0C8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6553-26BA-47B5-966F-D7AEF530E4CB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9B202-3BF5-4C04-B55F-79105E0C8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6553-26BA-47B5-966F-D7AEF530E4CB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9B202-3BF5-4C04-B55F-79105E0C8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6553-26BA-47B5-966F-D7AEF530E4CB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9B202-3BF5-4C04-B55F-79105E0C8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6553-26BA-47B5-966F-D7AEF530E4CB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9B202-3BF5-4C04-B55F-79105E0C8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6553-26BA-47B5-966F-D7AEF530E4CB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9B202-3BF5-4C04-B55F-79105E0C8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6553-26BA-47B5-966F-D7AEF530E4CB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9B202-3BF5-4C04-B55F-79105E0C8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56553-26BA-47B5-966F-D7AEF530E4CB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59B202-3BF5-4C04-B55F-79105E0C8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56553-26BA-47B5-966F-D7AEF530E4CB}" type="datetimeFigureOut">
              <a:rPr lang="ru-RU" smtClean="0"/>
              <a:pPr/>
              <a:t>10.01.2013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59B202-3BF5-4C04-B55F-79105E0C81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10" Type="http://schemas.openxmlformats.org/officeDocument/2006/relationships/image" Target="../media/image13.png"/><Relationship Id="rId4" Type="http://schemas.openxmlformats.org/officeDocument/2006/relationships/image" Target="../media/image8.jpeg"/><Relationship Id="rId9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27000"/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 descr="C:\Users\Asus\Pictures\a08126f785ec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764704"/>
            <a:ext cx="3177604" cy="2350418"/>
          </a:xfrm>
          <a:prstGeom prst="roundRect">
            <a:avLst/>
          </a:prstGeom>
          <a:noFill/>
        </p:spPr>
      </p:pic>
      <p:sp>
        <p:nvSpPr>
          <p:cNvPr id="16" name="Скругленный прямоугольник 15"/>
          <p:cNvSpPr/>
          <p:nvPr/>
        </p:nvSpPr>
        <p:spPr>
          <a:xfrm>
            <a:off x="1115616" y="764704"/>
            <a:ext cx="3168352" cy="2304256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Russian Holidays</a:t>
            </a:r>
            <a:endParaRPr lang="ru-RU" sz="2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187624" y="764704"/>
            <a:ext cx="3168352" cy="2304256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Picture 4" descr="C:\Users\Asus\Pictures\2980946wja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764704"/>
            <a:ext cx="3312368" cy="2304256"/>
          </a:xfrm>
          <a:prstGeom prst="roundRect">
            <a:avLst/>
          </a:prstGeom>
          <a:noFill/>
        </p:spPr>
      </p:pic>
      <p:sp>
        <p:nvSpPr>
          <p:cNvPr id="25" name="Заголовок 4"/>
          <p:cNvSpPr>
            <a:spLocks noGrp="1"/>
          </p:cNvSpPr>
          <p:nvPr>
            <p:ph type="title"/>
          </p:nvPr>
        </p:nvSpPr>
        <p:spPr>
          <a:xfrm>
            <a:off x="4860032" y="764704"/>
            <a:ext cx="3312368" cy="2304256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Russian Capitals</a:t>
            </a:r>
            <a:endParaRPr lang="ru-RU" sz="2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644008" y="764704"/>
            <a:ext cx="3312368" cy="2304256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55576" y="3429000"/>
            <a:ext cx="2304256" cy="295232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Picture 2" descr="C:\Users\Asus\Pictures\0008-007-Simvol-Rossii-russkaja-berjoz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1880" y="3645024"/>
            <a:ext cx="2333753" cy="2965510"/>
          </a:xfrm>
          <a:prstGeom prst="roundRect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5" name="Скругленный прямоугольник 44"/>
          <p:cNvSpPr/>
          <p:nvPr/>
        </p:nvSpPr>
        <p:spPr>
          <a:xfrm>
            <a:off x="3491880" y="3645024"/>
            <a:ext cx="2304256" cy="2952328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Russian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Symbols</a:t>
            </a:r>
          </a:p>
          <a:p>
            <a:pPr algn="ctr"/>
            <a:endParaRPr lang="ru-RU" dirty="0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3779912" y="3501008"/>
            <a:ext cx="2304256" cy="2952328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25" grpId="0" animBg="1"/>
      <p:bldP spid="25" grpId="1" animBg="1"/>
      <p:bldP spid="45" grpId="0" animBg="1"/>
      <p:bldP spid="4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0"/>
            <a:ext cx="9144000" cy="6858000"/>
            <a:chOff x="1" y="0"/>
            <a:chExt cx="9144000" cy="6858000"/>
          </a:xfrm>
        </p:grpSpPr>
        <p:pic>
          <p:nvPicPr>
            <p:cNvPr id="4" name="Picture 2" descr="C:\Users\Asus\Desktop\1.jpg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1" y="0"/>
              <a:ext cx="9144000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Рисунок 8" descr="479px-Coat_of_Arms_of_the_Russian_Federation_svg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524328" y="116632"/>
              <a:ext cx="1392942" cy="1651756"/>
            </a:xfrm>
            <a:prstGeom prst="rect">
              <a:avLst/>
            </a:prstGeom>
          </p:spPr>
        </p:pic>
      </p:grpSp>
      <p:grpSp>
        <p:nvGrpSpPr>
          <p:cNvPr id="12" name="Группа 11"/>
          <p:cNvGrpSpPr/>
          <p:nvPr/>
        </p:nvGrpSpPr>
        <p:grpSpPr>
          <a:xfrm>
            <a:off x="0" y="0"/>
            <a:ext cx="9150094" cy="6858000"/>
            <a:chOff x="473638" y="1340768"/>
            <a:chExt cx="9150094" cy="6858000"/>
          </a:xfrm>
        </p:grpSpPr>
        <p:pic>
          <p:nvPicPr>
            <p:cNvPr id="8" name="Picture 2" descr="C:\Users\Asus\Desktop\2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3638" y="1340768"/>
              <a:ext cx="9150094" cy="6858000"/>
            </a:xfrm>
            <a:prstGeom prst="rect">
              <a:avLst/>
            </a:prstGeom>
            <a:noFill/>
          </p:spPr>
        </p:pic>
        <p:pic>
          <p:nvPicPr>
            <p:cNvPr id="11" name="Рисунок 10" descr="300px-Russian_Federation_(orthographic_projection)_svg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01822" y="1601416"/>
              <a:ext cx="2286000" cy="2286000"/>
            </a:xfrm>
            <a:prstGeom prst="rect">
              <a:avLst/>
            </a:prstGeom>
          </p:spPr>
        </p:pic>
      </p:grpSp>
      <p:grpSp>
        <p:nvGrpSpPr>
          <p:cNvPr id="18" name="Группа 17"/>
          <p:cNvGrpSpPr/>
          <p:nvPr/>
        </p:nvGrpSpPr>
        <p:grpSpPr>
          <a:xfrm>
            <a:off x="0" y="0"/>
            <a:ext cx="9263154" cy="6858000"/>
            <a:chOff x="0" y="0"/>
            <a:chExt cx="9263154" cy="6858000"/>
          </a:xfrm>
        </p:grpSpPr>
        <p:pic>
          <p:nvPicPr>
            <p:cNvPr id="13" name="Picture 4" descr="C:\Users\Asus\Desktop\3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9263154" cy="6858000"/>
            </a:xfrm>
            <a:prstGeom prst="rect">
              <a:avLst/>
            </a:prstGeom>
            <a:noFill/>
          </p:spPr>
        </p:pic>
        <p:grpSp>
          <p:nvGrpSpPr>
            <p:cNvPr id="17" name="Группа 16"/>
            <p:cNvGrpSpPr/>
            <p:nvPr/>
          </p:nvGrpSpPr>
          <p:grpSpPr>
            <a:xfrm>
              <a:off x="6660232" y="0"/>
              <a:ext cx="2592288" cy="4002014"/>
              <a:chOff x="6660232" y="0"/>
              <a:chExt cx="2592288" cy="4002014"/>
            </a:xfrm>
          </p:grpSpPr>
          <p:pic>
            <p:nvPicPr>
              <p:cNvPr id="14" name="Рисунок 13" descr="388px-TransAsia_m2.png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6660232" y="0"/>
                <a:ext cx="2592288" cy="4002014"/>
              </a:xfrm>
              <a:prstGeom prst="rect">
                <a:avLst/>
              </a:prstGeom>
            </p:spPr>
          </p:pic>
          <p:sp>
            <p:nvSpPr>
              <p:cNvPr id="15" name="TextBox 14"/>
              <p:cNvSpPr txBox="1"/>
              <p:nvPr/>
            </p:nvSpPr>
            <p:spPr>
              <a:xfrm rot="19698991">
                <a:off x="6972917" y="1286710"/>
                <a:ext cx="12961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Europe</a:t>
                </a:r>
                <a:endParaRPr lang="ru-RU" sz="24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 rot="20795029">
                <a:off x="8398106" y="2676656"/>
                <a:ext cx="76534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Asia</a:t>
                </a:r>
                <a:endParaRPr lang="ru-RU" sz="2400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</p:grpSp>
      </p:grpSp>
      <p:grpSp>
        <p:nvGrpSpPr>
          <p:cNvPr id="19" name="Группа 18"/>
          <p:cNvGrpSpPr/>
          <p:nvPr/>
        </p:nvGrpSpPr>
        <p:grpSpPr>
          <a:xfrm>
            <a:off x="0" y="0"/>
            <a:ext cx="9278466" cy="6858000"/>
            <a:chOff x="0" y="0"/>
            <a:chExt cx="9278466" cy="6858000"/>
          </a:xfrm>
        </p:grpSpPr>
        <p:pic>
          <p:nvPicPr>
            <p:cNvPr id="20" name="Picture 5" descr="C:\Users\Asus\Desktop\4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0" y="0"/>
              <a:ext cx="9278466" cy="6858000"/>
            </a:xfrm>
            <a:prstGeom prst="rect">
              <a:avLst/>
            </a:prstGeom>
            <a:noFill/>
          </p:spPr>
        </p:pic>
        <p:sp>
          <p:nvSpPr>
            <p:cNvPr id="21" name="Овал 20"/>
            <p:cNvSpPr/>
            <p:nvPr/>
          </p:nvSpPr>
          <p:spPr>
            <a:xfrm>
              <a:off x="1691680" y="908720"/>
              <a:ext cx="432048" cy="432048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0" y="0"/>
            <a:ext cx="9324528" cy="6858000"/>
            <a:chOff x="0" y="0"/>
            <a:chExt cx="9324528" cy="6858000"/>
          </a:xfrm>
        </p:grpSpPr>
        <p:pic>
          <p:nvPicPr>
            <p:cNvPr id="23" name="Picture 2" descr="C:\Users\Asus\Desktop\rossiya-16.jp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0" y="0"/>
              <a:ext cx="9324528" cy="6858000"/>
            </a:xfrm>
            <a:prstGeom prst="rect">
              <a:avLst/>
            </a:prstGeom>
            <a:noFill/>
          </p:spPr>
        </p:pic>
        <p:sp>
          <p:nvSpPr>
            <p:cNvPr id="27" name="TextBox 26"/>
            <p:cNvSpPr txBox="1"/>
            <p:nvPr/>
          </p:nvSpPr>
          <p:spPr>
            <a:xfrm>
              <a:off x="2411760" y="764704"/>
              <a:ext cx="460851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Russia is a very rich country.</a:t>
              </a:r>
              <a:endParaRPr lang="ru-RU" sz="2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pic>
        <p:nvPicPr>
          <p:cNvPr id="33" name="Picture 3" descr="C:\Users\Asus\Pictures\d297b552da89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9242634">
            <a:off x="6814693" y="4748509"/>
            <a:ext cx="2164703" cy="1234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514 0.10248 C -0.09653 0.09762 -0.09826 0.09045 -0.10121 0.08675 C -0.1033 0.0842 -0.10868 0.08235 -0.11111 0.08004 C -0.11892 0.07287 -0.12691 0.06616 -0.13489 0.05899 C -0.14548 0.0495 -0.14028 0.0583 -0.15069 0.04719 C -0.1533 0.04442 -0.15486 0.04025 -0.15764 0.03794 C -0.16094 0.03493 -0.1651 0.03401 -0.16857 0.03123 C -0.17986 0.02221 -0.19028 0.0118 -0.20121 0.00232 C -0.20851 -0.00393 -0.21771 -0.00486 -0.22587 -0.00833 C -0.24427 -0.01619 -0.26215 -0.02614 -0.28038 -0.0347 C -0.29548 -0.04187 -0.31423 -0.04395 -0.32795 -0.05575 C -0.3342 -0.06107 -0.33976 -0.06801 -0.34566 -0.07425 C -0.35469 -0.08374 -0.36562 -0.0879 -0.37448 -0.09808 C -0.38993 -0.11566 -0.40573 -0.13254 -0.42291 -0.14689 C -0.43107 -0.15383 -0.43628 -0.16377 -0.44479 -0.17048 C -0.45035 -0.1802 -0.45555 -0.18714 -0.46354 -0.19292 C -0.46996 -0.2031 -0.47569 -0.21119 -0.48524 -0.21536 C -0.48819 -0.22507 -0.49375 -0.23224 -0.49826 -0.24057 C -0.50208 -0.24774 -0.50226 -0.25376 -0.50712 -0.26023 C -0.51302 -0.27666 -0.51423 -0.29655 -0.52187 -0.31182 C -0.52621 -0.32038 -0.53333 -0.32616 -0.5368 -0.33541 C -0.5408 -0.34605 -0.54601 -0.35646 -0.55173 -0.36572 C -0.5559 -0.3833 -0.55035 -0.36548 -0.55851 -0.3789 C -0.56649 -0.39232 -0.56354 -0.39024 -0.56857 -0.40134 C -0.57135 -0.40735 -0.57535 -0.41175 -0.57847 -0.4173 C -0.58698 -0.43303 -0.58194 -0.42655 -0.58732 -0.43303 C -0.58958 -0.44113 -0.59427 -0.44552 -0.59722 -0.45292 C -0.59896 -0.45732 -0.59896 -0.46287 -0.60017 -0.4675 C -0.60295 -0.49179 -0.60364 -0.517 -0.59514 -0.53874 C -0.59357 -0.54823 -0.5901 -0.55262 -0.58333 -0.55586 C -0.58107 -0.5554 -0.57847 -0.55586 -0.57639 -0.55447 C -0.57569 -0.55401 -0.57101 -0.54337 -0.56944 -0.54129 C -0.56736 -0.53389 -0.56493 -0.53088 -0.56163 -0.52417 C -0.55989 -0.52047 -0.55955 -0.51515 -0.55851 -0.51099 C -0.5566 -0.49664 -0.55052 -0.46796 -0.56163 -0.46079 C -0.57187 -0.46657 -0.56719 -0.46426 -0.57153 -0.47536 C -0.57344 -0.49317 -0.57361 -0.48924 -0.56944 -0.51885 C -0.56875 -0.52325 -0.56476 -0.52787 -0.5625 -0.53065 C -0.55607 -0.53828 -0.54826 -0.54753 -0.5408 -0.55309 C -0.53229 -0.55933 -0.525 -0.56442 -0.51597 -0.56766 C -0.50625 -0.57113 -0.52031 -0.56673 -0.51007 -0.57159 C -0.50746 -0.57275 -0.50208 -0.57437 -0.50208 -0.57437 C -0.49878 -0.5739 -0.49531 -0.57437 -0.49219 -0.57298 C -0.48993 -0.57205 -0.48837 -0.56905 -0.48628 -0.56766 C -0.48507 -0.56673 -0.48368 -0.56673 -0.48229 -0.56627 C -0.47778 -0.56164 -0.47344 -0.55841 -0.46944 -0.55309 C -0.4691 -0.5517 -0.46892 -0.55031 -0.46857 -0.54915 C -0.46805 -0.5473 -0.46701 -0.54568 -0.46649 -0.54383 C -0.4618 -0.52394 -0.46719 -0.53874 -0.4625 -0.52672 C -0.46094 -0.51307 -0.45694 -0.49618 -0.46857 -0.49109 C -0.47778 -0.50104 -0.48264 -0.52301 -0.48524 -0.53874 C -0.48472 -0.55401 -0.48819 -0.57113 -0.47535 -0.57691 C -0.46788 -0.58455 -0.45764 -0.58686 -0.44861 -0.5901 C -0.44375 -0.58963 -0.43871 -0.59033 -0.43385 -0.58871 C -0.4316 -0.58802 -0.42795 -0.58339 -0.42795 -0.58339 C -0.42153 -0.57067 -0.41753 -0.55887 -0.4151 -0.54383 C -0.41649 -0.47212 -0.41285 -0.51677 -0.41996 -0.48994 C -0.42673 -0.49456 -0.425 -0.49155 -0.42795 -0.49896 C -0.42934 -0.50243 -0.43194 -0.5096 -0.43194 -0.5096 C -0.4342 -0.52325 -0.43524 -0.52764 -0.43281 -0.54522 C -0.43021 -0.56396 -0.40781 -0.58593 -0.39826 -0.59149 C -0.37621 -0.60398 -0.35382 -0.61531 -0.3309 -0.62433 C -0.32864 -0.62225 -0.32552 -0.62086 -0.32396 -0.61786 C -0.32205 -0.61439 -0.32222 -0.60976 -0.32101 -0.60583 C -0.3191 -0.59981 -0.31632 -0.59449 -0.31406 -0.58871 C -0.31302 -0.58108 -0.31041 -0.57622 -0.30903 -0.56905 C -0.30972 -0.5517 -0.30764 -0.53088 -0.31302 -0.51353 C -0.31614 -0.50358 -0.31632 -0.5052 -0.32291 -0.49641 C -0.32465 -0.4941 -0.32795 -0.48994 -0.32795 -0.48994 C -0.33785 -0.49179 -0.33541 -0.49317 -0.33976 -0.50312 C -0.3441 -0.51284 -0.3467 -0.51677 -0.34861 -0.5281 C -0.34826 -0.53666 -0.35399 -0.57552 -0.33976 -0.58223 C -0.33177 -0.59287 -0.32066 -0.59426 -0.31007 -0.59796 C -0.30278 -0.59657 -0.29548 -0.59611 -0.28837 -0.59403 C -0.27743 -0.59079 -0.27569 -0.57552 -0.27344 -0.56373 C -0.27361 -0.55262 -0.26319 -0.48878 -0.28437 -0.47536 C -0.29739 -0.47675 -0.30087 -0.47421 -0.30416 -0.49109 C -0.30312 -0.50821 -0.30295 -0.52556 -0.30121 -0.54268 C -0.30035 -0.55193 -0.29253 -0.55933 -0.28732 -0.56373 C -0.27326 -0.57576 -0.25555 -0.57737 -0.2408 -0.58755 C -0.23403 -0.58709 -0.22691 -0.58732 -0.21996 -0.58616 C -0.21562 -0.58547 -0.21319 -0.57506 -0.21111 -0.57159 C -0.2066 -0.56373 -0.20312 -0.55517 -0.19913 -0.54661 C -0.19739 -0.53296 -0.1908 -0.50474 -0.20312 -0.49896 C -0.20781 -0.49433 -0.2118 -0.49502 -0.21701 -0.49248 C -0.22465 -0.49502 -0.22604 -0.49595 -0.22986 -0.50428 C -0.23177 -0.50844 -0.23489 -0.51746 -0.23489 -0.51746 C -0.23732 -0.53273 -0.23819 -0.53527 -0.23403 -0.55979 C -0.23229 -0.56882 -0.22621 -0.5739 -0.22101 -0.5783 C -0.20555 -0.59079 -0.18854 -0.59958 -0.17048 -0.60189 C -0.1592 -0.59958 -0.16441 -0.59681 -0.16163 -0.58478 C -0.15885 -0.57252 -0.15486 -0.56164 -0.1526 -0.54915 C -0.1533 -0.53689 -0.15347 -0.5244 -0.15469 -0.51214 C -0.15607 -0.49757 -0.17361 -0.49364 -0.18142 -0.48855 C -0.18403 -0.48994 -0.18698 -0.4904 -0.18923 -0.49248 C -0.19288 -0.49595 -0.19253 -0.50798 -0.19427 -0.51353 C -0.19062 -0.54915 -0.19427 -0.56488 -0.16753 -0.5702 C -0.15364 -0.58478 -0.13281 -0.57599 -0.11701 -0.57552 C -0.10885 -0.55956 -0.10538 -0.53759 -0.10208 -0.51885 C -0.1026 -0.50127 -0.0993 -0.49248 -0.10521 -0.48068 C -0.10816 -0.4749 -0.11684 -0.46958 -0.12187 -0.4675 C -0.12396 -0.46657 -0.12795 -0.46472 -0.12795 -0.46472 C -0.13038 -0.47513 -0.13281 -0.48485 -0.13576 -0.49502 C -0.13732 -0.50775 -0.13976 -0.52857 -0.13194 -0.53736 C -0.12864 -0.54106 -0.11927 -0.54615 -0.1151 -0.54915 C -0.10816 -0.55424 -0.10069 -0.56141 -0.09323 -0.56511 C -0.08541 -0.56905 -0.07656 -0.57067 -0.06857 -0.57437 C -0.0618 -0.57205 -0.05989 -0.56419 -0.05764 -0.55586 C -0.05399 -0.54245 -0.05173 -0.52857 -0.04861 -0.51492 C -0.04809 -0.5089 -0.04479 -0.50381 -0.04479 -0.4978 C -0.04531 -0.42632 -0.03837 -0.37728 -0.06753 -0.325 C -0.07048 -0.31968 -0.07691 -0.30326 -0.08229 -0.29863 C -0.08785 -0.2873 -0.09357 -0.27966 -0.10208 -0.27226 C -0.10312 -0.27134 -0.10399 -0.26995 -0.10521 -0.26949 C -0.10625 -0.26902 -0.10729 -0.26879 -0.10816 -0.2681 C -0.11024 -0.26671 -0.11406 -0.26301 -0.11406 -0.26301 C -0.1191 -0.25237 -0.12621 -0.24381 -0.13194 -0.23386 C -0.13351 -0.22762 -0.13559 -0.22299 -0.1368 -0.21675 C -0.13611 -0.17349 -0.14653 -0.11011 -0.12882 -0.065 C -0.12726 -0.05366 -0.12396 -0.04256 -0.11892 -0.03331 C -0.11719 -0.0229 -0.11927 -0.03285 -0.11597 -0.0229 C -0.11267 -0.01272 -0.1118 -0.00139 -0.10816 0.00879 C -0.10781 0.0118 -0.10798 0.01504 -0.10712 0.01805 C -0.1059 0.02267 -0.10208 0.03123 -0.10208 0.03123 C -0.10052 0.04118 -0.09653 0.05043 -0.09514 0.06038 C -0.09427 0.06616 -0.09375 0.07194 -0.09219 0.07749 C -0.09132 0.12052 -0.10191 0.1196 -0.08923 0.1196 " pathEditMode="relative" ptsTypes="ffffffffffffffffffffffffffffffffffffffffffffffffffffffffffffffffffffffffffffffffffffffffffffffffffffffffffffffffffffffffffffffA">
                                      <p:cBhvr>
                                        <p:cTn id="4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15</Words>
  <Application>Microsoft Office PowerPoint</Application>
  <PresentationFormat>Экран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Russian Capitals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Asus</cp:lastModifiedBy>
  <cp:revision>35</cp:revision>
  <dcterms:created xsi:type="dcterms:W3CDTF">2013-01-06T11:27:41Z</dcterms:created>
  <dcterms:modified xsi:type="dcterms:W3CDTF">2013-01-10T19:43:40Z</dcterms:modified>
</cp:coreProperties>
</file>