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6" r:id="rId4"/>
    <p:sldId id="258" r:id="rId5"/>
    <p:sldId id="260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3500" y="0"/>
            <a:ext cx="9207500" cy="6858000"/>
          </a:xfrm>
        </p:spPr>
      </p:pic>
      <p:pic>
        <p:nvPicPr>
          <p:cNvPr id="5" name="Рисунок 4" descr="посуд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412776"/>
            <a:ext cx="6768752" cy="39604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251520" y="0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Tableware - </a:t>
            </a:r>
            <a:r>
              <a:rPr lang="ru-RU" sz="8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посуда</a:t>
            </a:r>
            <a:endParaRPr lang="ru-RU" sz="8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5877272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Макашин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Пётр Фёдорович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2016г.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2850"/>
          </a:xfrm>
        </p:spPr>
      </p:pic>
      <p:pic>
        <p:nvPicPr>
          <p:cNvPr id="5" name="Рисунок 4" descr="ложка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97696" y="1916832"/>
            <a:ext cx="6702696" cy="337739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323528" y="0"/>
            <a:ext cx="84969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Spoon -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ложка</a:t>
            </a:r>
            <a:endParaRPr lang="ru-RU" sz="9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 descr="ф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19"/>
            <a:ext cx="9144000" cy="6822281"/>
          </a:xfrm>
          <a:prstGeom prst="rect">
            <a:avLst/>
          </a:prstGeom>
        </p:spPr>
      </p:pic>
      <p:pic>
        <p:nvPicPr>
          <p:cNvPr id="10" name="Рисунок 9" descr="вилка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1772816"/>
            <a:ext cx="4824536" cy="352839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TextBox 10"/>
          <p:cNvSpPr txBox="1"/>
          <p:nvPr/>
        </p:nvSpPr>
        <p:spPr>
          <a:xfrm>
            <a:off x="251520" y="0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Fork -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вилка</a:t>
            </a:r>
            <a:endParaRPr lang="ru-RU" sz="9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3500" y="0"/>
            <a:ext cx="9207500" cy="6858000"/>
          </a:xfrm>
        </p:spPr>
      </p:pic>
      <p:pic>
        <p:nvPicPr>
          <p:cNvPr id="5" name="Рисунок 4" descr="нож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988840"/>
            <a:ext cx="6264696" cy="34563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260648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Knife -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нож</a:t>
            </a:r>
            <a:endParaRPr lang="ru-RU" sz="9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3500" y="0"/>
            <a:ext cx="9207500" cy="6858000"/>
          </a:xfrm>
        </p:spPr>
      </p:pic>
      <p:pic>
        <p:nvPicPr>
          <p:cNvPr id="5" name="Рисунок 4" descr="чаш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1556792"/>
            <a:ext cx="4320480" cy="39604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323528" y="-243408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Cup -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чашка</a:t>
            </a:r>
            <a:endParaRPr lang="ru-RU" sz="9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тарел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1556793"/>
            <a:ext cx="6048672" cy="367240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179512" y="-243408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Plate - 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тарелка</a:t>
            </a:r>
            <a:endParaRPr lang="ru-RU" sz="9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71600" y="908720"/>
            <a:ext cx="75608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you for your attention!!!</a:t>
            </a:r>
            <a:endParaRPr lang="ru-RU" sz="9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30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6</cp:revision>
  <dcterms:created xsi:type="dcterms:W3CDTF">2016-05-07T08:22:41Z</dcterms:created>
  <dcterms:modified xsi:type="dcterms:W3CDTF">2016-05-08T17:29:27Z</dcterms:modified>
</cp:coreProperties>
</file>