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351E0-6D0B-4904-97BC-1D99B9B46450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2E50B8E-F532-44D4-897F-1D1C76E47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A1A57-8DEB-4471-B27D-30EB2CE8BD57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000D5-9B57-4EC3-BD14-1B93915F8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F7B64-DB27-4903-85DA-82A8DBBCF8BC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60133-2699-468C-AC38-0F7C288BA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854EA-B2F9-4676-8301-4F761D1AFEC6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F0A6F-DC45-41EC-AF3D-86B095BEF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4D10B-A7D1-4D72-AF15-FD39EC2A4B4D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893AF-A3AB-4C0E-9E17-5CEA01634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593BF-3726-4CC5-A454-94C4CC9FC8C7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AE66B-5ECB-4148-B595-FC83FB80A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F6BEC-0787-4B11-81DD-5B5ADCA0920E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5504E-BECA-46CE-A3E0-6B83AD10C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B05BB-21A1-4CC1-A9CB-05EFFABAEF44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1FA9-517C-4A1A-9B35-9EFF946C2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D91D3-B56F-40E7-A34D-2272492FC89E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38998-E81A-4131-9E62-B25C6D12E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A2C74-A259-4BA6-9E14-2F143C2BF2A7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CB85A-57AD-4D94-8A2F-3A062F912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AD4FA-D1EA-4512-8666-603BC745548C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3C8C7-26BB-4E88-A99C-A81B8039D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571FFFC-B3BA-46C5-8782-D249D4C19781}" type="datetimeFigureOut">
              <a:rPr lang="ru-RU"/>
              <a:pPr>
                <a:defRPr/>
              </a:pPr>
              <a:t>29.08.2013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7360332-8FA9-484A-B17B-C34ABBA58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1" r:id="rId2"/>
    <p:sldLayoutId id="2147483699" r:id="rId3"/>
    <p:sldLayoutId id="2147483692" r:id="rId4"/>
    <p:sldLayoutId id="2147483693" r:id="rId5"/>
    <p:sldLayoutId id="2147483694" r:id="rId6"/>
    <p:sldLayoutId id="2147483695" r:id="rId7"/>
    <p:sldLayoutId id="2147483700" r:id="rId8"/>
    <p:sldLayoutId id="2147483701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Adjectives</a:t>
            </a:r>
            <a:endParaRPr lang="ru-RU" smtClean="0"/>
          </a:p>
        </p:txBody>
      </p:sp>
      <p:sp>
        <p:nvSpPr>
          <p:cNvPr id="6147" name="Заголовок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smtClean="0"/>
              <a:t>Comparative</a:t>
            </a:r>
            <a:br>
              <a:rPr smtClean="0"/>
            </a:br>
            <a:r>
              <a:rPr smtClean="0"/>
              <a:t>Superlative</a:t>
            </a:r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Comparative</a:t>
            </a:r>
            <a:endParaRPr lang="ru-RU" smtClean="0"/>
          </a:p>
        </p:txBody>
      </p:sp>
      <p:sp>
        <p:nvSpPr>
          <p:cNvPr id="5" name="Пятиугольник 4"/>
          <p:cNvSpPr/>
          <p:nvPr/>
        </p:nvSpPr>
        <p:spPr>
          <a:xfrm>
            <a:off x="500063" y="2071688"/>
            <a:ext cx="2571750" cy="107156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tall</a:t>
            </a:r>
            <a:endParaRPr lang="ru-RU" sz="5400" dirty="0"/>
          </a:p>
        </p:txBody>
      </p:sp>
      <p:sp>
        <p:nvSpPr>
          <p:cNvPr id="6" name="Нашивка 5"/>
          <p:cNvSpPr/>
          <p:nvPr/>
        </p:nvSpPr>
        <p:spPr>
          <a:xfrm>
            <a:off x="3571875" y="2000250"/>
            <a:ext cx="2071688" cy="11430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 err="1">
                <a:solidFill>
                  <a:schemeClr val="bg1"/>
                </a:solidFill>
              </a:rPr>
              <a:t>er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6429375" y="2000250"/>
            <a:ext cx="2500313" cy="1143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taller</a:t>
            </a:r>
            <a:endParaRPr lang="ru-RU" sz="5400" dirty="0"/>
          </a:p>
        </p:txBody>
      </p:sp>
      <p:sp>
        <p:nvSpPr>
          <p:cNvPr id="9" name="Плюс 8"/>
          <p:cNvSpPr/>
          <p:nvPr/>
        </p:nvSpPr>
        <p:spPr>
          <a:xfrm>
            <a:off x="3071813" y="2286000"/>
            <a:ext cx="714375" cy="64293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Равно 9"/>
          <p:cNvSpPr/>
          <p:nvPr/>
        </p:nvSpPr>
        <p:spPr>
          <a:xfrm>
            <a:off x="5715000" y="2357438"/>
            <a:ext cx="571500" cy="42862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176" name="Picture 2" descr="http://agegracefullysecret.org/wp-content/uploads/2009/03/growth_taller_ghr1000_hgh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3500438"/>
            <a:ext cx="20637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00125" y="4071938"/>
            <a:ext cx="29162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2060"/>
                </a:solidFill>
                <a:latin typeface="Perpetua"/>
              </a:rPr>
              <a:t>big-bigger</a:t>
            </a:r>
          </a:p>
          <a:p>
            <a:r>
              <a:rPr lang="en-US" sz="3200">
                <a:solidFill>
                  <a:srgbClr val="002060"/>
                </a:solidFill>
                <a:latin typeface="Perpetua"/>
              </a:rPr>
              <a:t>happy- happier</a:t>
            </a:r>
            <a:endParaRPr lang="ru-RU" sz="320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9" grpId="0" animBg="1"/>
      <p:bldP spid="10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Superlative</a:t>
            </a:r>
            <a:endParaRPr lang="ru-RU" smtClean="0"/>
          </a:p>
        </p:txBody>
      </p:sp>
      <p:sp>
        <p:nvSpPr>
          <p:cNvPr id="4" name="Пятиугольник 3"/>
          <p:cNvSpPr/>
          <p:nvPr/>
        </p:nvSpPr>
        <p:spPr>
          <a:xfrm>
            <a:off x="785813" y="2143125"/>
            <a:ext cx="2571750" cy="107156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tall</a:t>
            </a:r>
            <a:endParaRPr lang="ru-RU" sz="5400" dirty="0"/>
          </a:p>
        </p:txBody>
      </p:sp>
      <p:sp>
        <p:nvSpPr>
          <p:cNvPr id="5" name="Плюс 4"/>
          <p:cNvSpPr/>
          <p:nvPr/>
        </p:nvSpPr>
        <p:spPr>
          <a:xfrm>
            <a:off x="3857625" y="2286000"/>
            <a:ext cx="714375" cy="64293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Нашивка 5"/>
          <p:cNvSpPr/>
          <p:nvPr/>
        </p:nvSpPr>
        <p:spPr>
          <a:xfrm>
            <a:off x="5572125" y="2071688"/>
            <a:ext cx="2428875" cy="11430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 err="1">
                <a:solidFill>
                  <a:schemeClr val="bg1"/>
                </a:solidFill>
              </a:rPr>
              <a:t>est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7" name="Равно 6"/>
          <p:cNvSpPr/>
          <p:nvPr/>
        </p:nvSpPr>
        <p:spPr>
          <a:xfrm>
            <a:off x="3643313" y="3643313"/>
            <a:ext cx="571500" cy="42862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643063" y="4643438"/>
            <a:ext cx="4000500" cy="1143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the tallest</a:t>
            </a:r>
            <a:endParaRPr lang="ru-RU" sz="5400" dirty="0"/>
          </a:p>
        </p:txBody>
      </p:sp>
      <p:pic>
        <p:nvPicPr>
          <p:cNvPr id="8200" name="Picture 2" descr="http://img-fotki.yandex.ru/get/5701/omyworld.35/0_53393_727705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4000500"/>
            <a:ext cx="29495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Comparative</a:t>
            </a:r>
            <a:endParaRPr lang="ru-RU" smtClean="0"/>
          </a:p>
        </p:txBody>
      </p:sp>
      <p:sp>
        <p:nvSpPr>
          <p:cNvPr id="4" name="Пятиугольник 3"/>
          <p:cNvSpPr/>
          <p:nvPr/>
        </p:nvSpPr>
        <p:spPr>
          <a:xfrm>
            <a:off x="642938" y="2000250"/>
            <a:ext cx="2928937" cy="1143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/>
              <a:t> more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00563" y="1928813"/>
            <a:ext cx="2857500" cy="1214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beautiful</a:t>
            </a:r>
            <a:endParaRPr lang="ru-RU" sz="5400" dirty="0"/>
          </a:p>
        </p:txBody>
      </p:sp>
      <p:pic>
        <p:nvPicPr>
          <p:cNvPr id="9221" name="Picture 4" descr="http://ramascreen.com/wp-content/uploads/2009/12/Princess-And-The-Fro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3500438"/>
            <a:ext cx="4953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Superlative</a:t>
            </a: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500563" y="1928813"/>
            <a:ext cx="2857500" cy="1214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beautiful</a:t>
            </a:r>
            <a:endParaRPr lang="ru-RU" sz="5400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642938" y="2000250"/>
            <a:ext cx="2928937" cy="1143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/>
              <a:t>the most</a:t>
            </a:r>
            <a:endParaRPr lang="ru-RU" sz="4800" dirty="0"/>
          </a:p>
        </p:txBody>
      </p:sp>
      <p:pic>
        <p:nvPicPr>
          <p:cNvPr id="10245" name="Picture 2" descr="http://vyneworld.com/wp-content/uploads/2010/01/the_princess_and_the_frog_by_aristeid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3429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714375"/>
            <a:ext cx="7772400" cy="5305425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rgbClr val="C00000"/>
                </a:solidFill>
              </a:rPr>
              <a:t>bad – worse – the worst</a:t>
            </a:r>
          </a:p>
          <a:p>
            <a:pPr eaLnBrk="1" hangingPunct="1"/>
            <a:endParaRPr lang="en-US" sz="3600" smtClean="0">
              <a:solidFill>
                <a:srgbClr val="C00000"/>
              </a:solidFill>
            </a:endParaRPr>
          </a:p>
          <a:p>
            <a:pPr eaLnBrk="1" hangingPunct="1"/>
            <a:r>
              <a:rPr lang="en-US" sz="3600" smtClean="0">
                <a:solidFill>
                  <a:srgbClr val="C00000"/>
                </a:solidFill>
              </a:rPr>
              <a:t>good – better – the best</a:t>
            </a:r>
          </a:p>
          <a:p>
            <a:pPr eaLnBrk="1" hangingPunct="1"/>
            <a:endParaRPr lang="en-US" sz="3600" smtClean="0">
              <a:solidFill>
                <a:srgbClr val="C00000"/>
              </a:solidFill>
            </a:endParaRPr>
          </a:p>
          <a:p>
            <a:pPr eaLnBrk="1" hangingPunct="1"/>
            <a:r>
              <a:rPr lang="en-US" sz="3600" smtClean="0">
                <a:solidFill>
                  <a:srgbClr val="C00000"/>
                </a:solidFill>
              </a:rPr>
              <a:t>many/much – more – the most</a:t>
            </a:r>
          </a:p>
          <a:p>
            <a:pPr eaLnBrk="1" hangingPunct="1">
              <a:buFont typeface="Wingdings 2" pitchFamily="18" charset="2"/>
              <a:buNone/>
            </a:pPr>
            <a:endParaRPr lang="en-US" sz="3600" smtClean="0">
              <a:solidFill>
                <a:srgbClr val="C00000"/>
              </a:solidFill>
            </a:endParaRPr>
          </a:p>
          <a:p>
            <a:pPr eaLnBrk="1" hangingPunct="1"/>
            <a:r>
              <a:rPr lang="en-US" sz="3600" smtClean="0">
                <a:solidFill>
                  <a:srgbClr val="C00000"/>
                </a:solidFill>
              </a:rPr>
              <a:t>little – less – the least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Compare two people using adjectives in comparative or superlative form</a:t>
            </a:r>
            <a:endParaRPr lang="ru-RU" sz="3200" smtClean="0"/>
          </a:p>
        </p:txBody>
      </p:sp>
      <p:pic>
        <p:nvPicPr>
          <p:cNvPr id="12291" name="Рисунок 10" descr="http://file.mobilmusic.ru/ae/37/73/7382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88"/>
            <a:ext cx="23574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1643063"/>
            <a:ext cx="29400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2786063" y="2071688"/>
            <a:ext cx="19653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rich   </a:t>
            </a:r>
          </a:p>
          <a:p>
            <a:r>
              <a:rPr lang="en-US" sz="2800"/>
              <a:t>poor</a:t>
            </a:r>
          </a:p>
          <a:p>
            <a:r>
              <a:rPr lang="en-US" sz="2800"/>
              <a:t>smart  </a:t>
            </a:r>
          </a:p>
          <a:p>
            <a:r>
              <a:rPr lang="en-US" sz="2800"/>
              <a:t>elegant</a:t>
            </a:r>
          </a:p>
          <a:p>
            <a:r>
              <a:rPr lang="en-US" sz="2800"/>
              <a:t>handsome 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Compare two people using comparative or superlative form of the adjectives</a:t>
            </a:r>
            <a:endParaRPr lang="ru-RU" sz="2800" smtClean="0"/>
          </a:p>
        </p:txBody>
      </p:sp>
      <p:pic>
        <p:nvPicPr>
          <p:cNvPr id="13315" name="Рисунок 1" descr="http://brotherpeacemaker.files.wordpress.com/2009/12/princessandthefrog.jpg"/>
          <p:cNvPicPr>
            <a:picLocks noChangeAspect="1" noChangeArrowheads="1"/>
          </p:cNvPicPr>
          <p:nvPr/>
        </p:nvPicPr>
        <p:blipFill>
          <a:blip r:embed="rId2"/>
          <a:srcRect r="1776" b="4645"/>
          <a:stretch>
            <a:fillRect/>
          </a:stretch>
        </p:blipFill>
        <p:spPr bwMode="auto">
          <a:xfrm>
            <a:off x="214313" y="1428750"/>
            <a:ext cx="4214811" cy="37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http://ramascreen.com/wp-content/uploads/2009/12/Princess-And-The-Fro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786063"/>
            <a:ext cx="44481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85</TotalTime>
  <Words>72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</vt:lpstr>
      <vt:lpstr>Wingdings 2</vt:lpstr>
      <vt:lpstr>Perpetua</vt:lpstr>
      <vt:lpstr>Franklin Gothic Book</vt:lpstr>
      <vt:lpstr>Справедливость</vt:lpstr>
      <vt:lpstr>Comparative Superlative</vt:lpstr>
      <vt:lpstr>Comparative</vt:lpstr>
      <vt:lpstr>Superlative</vt:lpstr>
      <vt:lpstr>Comparative</vt:lpstr>
      <vt:lpstr>Superlative</vt:lpstr>
      <vt:lpstr>Слайд 6</vt:lpstr>
      <vt:lpstr>Compare two people using adjectives in comparative or superlative form</vt:lpstr>
      <vt:lpstr>Compare two people using comparative or superlative form of the adjectives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Comparative Superlative</dc:title>
  <dc:creator>Админ</dc:creator>
  <cp:lastModifiedBy>Админ</cp:lastModifiedBy>
  <cp:revision>9</cp:revision>
  <dcterms:created xsi:type="dcterms:W3CDTF">2012-03-04T14:37:18Z</dcterms:created>
  <dcterms:modified xsi:type="dcterms:W3CDTF">2013-08-29T17:41:04Z</dcterms:modified>
</cp:coreProperties>
</file>