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5" r:id="rId4"/>
    <p:sldId id="267" r:id="rId5"/>
    <p:sldId id="262" r:id="rId6"/>
    <p:sldId id="264" r:id="rId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86" autoAdjust="0"/>
    <p:restoredTop sz="94660"/>
  </p:normalViewPr>
  <p:slideViewPr>
    <p:cSldViewPr snapToGrid="0">
      <p:cViewPr>
        <p:scale>
          <a:sx n="60" d="100"/>
          <a:sy n="60" d="100"/>
        </p:scale>
        <p:origin x="-264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6B82E7D-DB47-431F-B643-A62A876813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38A0AF-610F-4456-A20F-4A7B42DACDAB}" type="slidenum">
              <a:rPr lang="en-GB"/>
              <a:pPr/>
              <a:t>1</a:t>
            </a:fld>
            <a:endParaRPr lang="en-GB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9B27F8-B598-47F8-9D9D-297509EFD0AB}" type="slidenum">
              <a:rPr lang="en-GB"/>
              <a:pPr/>
              <a:t>2</a:t>
            </a:fld>
            <a:endParaRPr lang="en-GB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70035E-A9C2-4570-91B6-D14E0F421BE3}" type="slidenum">
              <a:rPr lang="en-GB"/>
              <a:pPr/>
              <a:t>3</a:t>
            </a:fld>
            <a:endParaRPr lang="en-GB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9B27F8-B598-47F8-9D9D-297509EFD0AB}" type="slidenum">
              <a:rPr lang="en-GB"/>
              <a:pPr/>
              <a:t>4</a:t>
            </a:fld>
            <a:endParaRPr lang="en-GB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A656599-4FCC-413F-B3BF-7906F3DCB671}" type="slidenum">
              <a:rPr lang="en-GB"/>
              <a:pPr/>
              <a:t>5</a:t>
            </a:fld>
            <a:endParaRPr lang="en-GB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5DC4BE-3F4E-4434-8351-92748D2D4D96}" type="slidenum">
              <a:rPr lang="en-GB"/>
              <a:pPr/>
              <a:t>6</a:t>
            </a:fld>
            <a:endParaRPr lang="en-GB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IMG_2115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709613"/>
            <a:ext cx="9144000" cy="756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49313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49513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52C2F8-54E6-40A5-AAF7-A095BACDBB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622A4-47AE-43E3-B7A6-FE74167CE5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3BD97-294E-4E21-9E08-30CE176E7F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DFAE6-9781-49EC-A457-121071AF46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8F812-FF3E-4550-BF58-7E0BEA007E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9016-72E5-4CD0-8D97-634A9E480B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FB508-DC69-492C-B7E7-C5A39F5740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00BC9-B0E5-4307-BFD6-DD10E58549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B22D9-975A-4E4F-BC06-69BAA4306F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79769-5AB1-40C1-9ED4-E2F3EBDBAB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25BD5-CCBA-4B47-8F77-4498D6596D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28913-59AE-47BB-BB90-461B88762A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36563-3F9B-44D2-8C19-76B093E8CB7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IMG_2115v2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-414338"/>
            <a:ext cx="9144000" cy="756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144F052-A838-48F4-AF2B-D0F88CF9669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Past Simple Tense</a:t>
            </a:r>
            <a:endParaRPr lang="en-GB" b="1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1006" y="2427890"/>
            <a:ext cx="5136993" cy="193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31989" y="274638"/>
            <a:ext cx="4967416" cy="1143000"/>
          </a:xfrm>
        </p:spPr>
        <p:txBody>
          <a:bodyPr/>
          <a:lstStyle/>
          <a:p>
            <a:r>
              <a:rPr lang="en-US" dirty="0" smtClean="0"/>
              <a:t>Yesterday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96313" y="2656703"/>
            <a:ext cx="580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I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6107" y="1462216"/>
            <a:ext cx="1379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walk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4388" y="2178907"/>
            <a:ext cx="12933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talk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1437" y="2973859"/>
            <a:ext cx="12933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live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25577" y="3764691"/>
            <a:ext cx="12933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like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0301" y="1453977"/>
            <a:ext cx="1029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9707" y="2187145"/>
            <a:ext cx="1029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94421" y="2977977"/>
            <a:ext cx="7290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44993" y="3719382"/>
            <a:ext cx="1029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8562" y="2310712"/>
            <a:ext cx="35093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in the park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32173" y="3352798"/>
            <a:ext cx="3035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every day</a:t>
            </a:r>
            <a:endParaRPr lang="ru-RU" sz="4400" dirty="0">
              <a:latin typeface="Comic Sans MS" pitchFamily="66" charset="0"/>
            </a:endParaRPr>
          </a:p>
        </p:txBody>
      </p:sp>
      <p:pic>
        <p:nvPicPr>
          <p:cNvPr id="4101" name="Picture 5" descr="http://image.shutterstock.com/display_pic_with_logo/325456/325456,1264604705,2/stock-photo-boy-and-girl-walking-in-the-park-45394867.jpg"/>
          <p:cNvPicPr>
            <a:picLocks noChangeAspect="1" noChangeArrowheads="1"/>
          </p:cNvPicPr>
          <p:nvPr/>
        </p:nvPicPr>
        <p:blipFill>
          <a:blip r:embed="rId3"/>
          <a:srcRect r="1691" b="5787"/>
          <a:stretch>
            <a:fillRect/>
          </a:stretch>
        </p:blipFill>
        <p:spPr bwMode="auto">
          <a:xfrm>
            <a:off x="155577" y="-294373"/>
            <a:ext cx="2155137" cy="270394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102414" y="4833205"/>
            <a:ext cx="760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Правильные глаголы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11215 -0.0032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-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55112E-17 L -0.10937 -0.0018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1217 0.0006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-0.11215 0.00231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Spelling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785268" y="1421142"/>
            <a:ext cx="1816044" cy="105404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smtClean="0">
                <a:solidFill>
                  <a:schemeClr val="tx1"/>
                </a:solidFill>
                <a:cs typeface="Arial" charset="0"/>
              </a:rPr>
              <a:t>liv</a:t>
            </a:r>
            <a:r>
              <a:rPr lang="en-GB" sz="4000" dirty="0" smtClean="0">
                <a:solidFill>
                  <a:srgbClr val="00B050"/>
                </a:solidFill>
                <a:cs typeface="Arial" charset="0"/>
              </a:rPr>
              <a:t>e</a:t>
            </a:r>
            <a:endParaRPr lang="en-US" sz="4000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3610303" y="1368591"/>
            <a:ext cx="646388" cy="105404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smtClean="0">
                <a:solidFill>
                  <a:schemeClr val="tx1"/>
                </a:solidFill>
                <a:cs typeface="Arial" charset="0"/>
              </a:rPr>
              <a:t>d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1090068" y="2687639"/>
            <a:ext cx="1463946" cy="78077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smtClean="0">
                <a:solidFill>
                  <a:schemeClr val="tx1"/>
                </a:solidFill>
                <a:cs typeface="Arial" charset="0"/>
              </a:rPr>
              <a:t>sto</a:t>
            </a:r>
            <a:r>
              <a:rPr lang="en-GB" sz="4000" dirty="0" smtClean="0">
                <a:solidFill>
                  <a:srgbClr val="00B050"/>
                </a:solidFill>
                <a:cs typeface="Arial" charset="0"/>
              </a:rPr>
              <a:t>p</a:t>
            </a:r>
            <a:endParaRPr lang="en-US" sz="4000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084814" y="4022454"/>
            <a:ext cx="1390372" cy="105404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smtClean="0">
                <a:solidFill>
                  <a:schemeClr val="tx1"/>
                </a:solidFill>
                <a:cs typeface="Arial" charset="0"/>
              </a:rPr>
              <a:t>stu</a:t>
            </a:r>
            <a:r>
              <a:rPr lang="en-GB" sz="4000" dirty="0" smtClean="0">
                <a:solidFill>
                  <a:srgbClr val="00B050"/>
                </a:solidFill>
                <a:cs typeface="Arial" charset="0"/>
              </a:rPr>
              <a:t>d</a:t>
            </a:r>
            <a:endParaRPr lang="en-US" sz="4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746936" y="2529984"/>
            <a:ext cx="951187" cy="101725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err="1" smtClean="0">
                <a:solidFill>
                  <a:schemeClr val="tx1"/>
                </a:solidFill>
                <a:cs typeface="Arial" charset="0"/>
              </a:rPr>
              <a:t>ped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915101" y="3959391"/>
            <a:ext cx="951187" cy="101725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err="1">
                <a:solidFill>
                  <a:srgbClr val="FF0000"/>
                </a:solidFill>
                <a:cs typeface="Arial" charset="0"/>
              </a:rPr>
              <a:t>i</a:t>
            </a:r>
            <a:r>
              <a:rPr lang="en-GB" sz="4000" dirty="0" err="1" smtClean="0">
                <a:solidFill>
                  <a:schemeClr val="tx1"/>
                </a:solidFill>
                <a:cs typeface="Arial" charset="0"/>
              </a:rPr>
              <a:t>ed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0621" y="5486400"/>
            <a:ext cx="599089" cy="520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38704" y="4209393"/>
            <a:ext cx="441434" cy="66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y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989407" y="3954137"/>
            <a:ext cx="1390372" cy="1054044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err="1" smtClean="0">
                <a:solidFill>
                  <a:schemeClr val="tx1"/>
                </a:solidFill>
                <a:cs typeface="Arial" charset="0"/>
              </a:rPr>
              <a:t>pl</a:t>
            </a:r>
            <a:r>
              <a:rPr lang="en-GB" sz="4000" dirty="0" err="1" smtClean="0">
                <a:solidFill>
                  <a:srgbClr val="FF0000"/>
                </a:solidFill>
                <a:cs typeface="Arial" charset="0"/>
              </a:rPr>
              <a:t>a</a:t>
            </a:r>
            <a:endParaRPr lang="en-US" sz="4000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7819694" y="3891074"/>
            <a:ext cx="951187" cy="101725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GB" sz="4000" dirty="0" err="1" smtClean="0">
                <a:solidFill>
                  <a:schemeClr val="tx1"/>
                </a:solidFill>
                <a:cs typeface="Arial" charset="0"/>
              </a:rPr>
              <a:t>ed</a:t>
            </a:r>
            <a:endParaRPr lang="en-US" sz="4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1408" y="4156842"/>
            <a:ext cx="441434" cy="66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y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C 0.00677 0.01018 0.01441 0.0206 0.01788 0.03379 C 0.02118 0.04815 0.02292 0.06504 0.02465 0.08217 C 0.02656 0.09907 0.02465 0.11342 0.02292 0.12893 C 0.02118 0.14352 0.01858 0.15903 0.01267 0.17222 C 0.00764 0.18518 -0.00087 0.1956 -0.01007 0.2037 C -0.01875 0.21134 -0.02899 0.21667 -0.03906 0.21944 C -0.04931 0.22199 -0.05938 0.22199 -0.06875 0.21944 C -0.07899 0.21667 -0.0882 0.20995 -0.09601 0.19954 C -0.10365 0.19028 -0.11042 0.1787 -0.11372 0.16435 C -0.11806 0.15116 -0.11962 0.1331 -0.11962 0.11875 C -0.12049 0.1044 -0.11962 0.08727 -0.11545 0.07315 C -0.11129 0.05995 -0.10365 0.0493 -0.0934 0.04421 C -0.08316 0.04028 -0.07292 0.0456 -0.06615 0.05463 C -0.06024 0.06366 -0.05608 0.07824 -0.05521 0.09491 C -0.05521 0.1118 -0.05608 0.12754 -0.06024 0.14097 C -0.06441 0.15393 -0.06372 0.15648 -0.08056 0.17338 C -0.09601 0.1919 -0.11129 0.18657 -0.12049 0.18773 C -0.12986 0.18773 -0.1375 0.18241 -0.1467 0.17731 C -0.15712 0.17083 -0.16545 0.15903 -0.17153 0.14861 C -0.17743 0.13842 -0.18004 0.12523 -0.18333 0.1044 C -0.18559 0.08333 -0.18559 0.07315 -0.18559 0.05717 C -0.18559 0.04143 -0.18559 0.02592 -0.18559 0.01018 " pathEditMode="relative" rAng="0" ptsTypes="fffffffffffffffffffffff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C 0.00625 0.00995 0.0132 0.0206 0.0165 0.03379 C 0.01945 0.04861 0.02101 0.0655 0.02257 0.08287 C 0.02448 0.1 0.02257 0.11435 0.02101 0.12986 C 0.01945 0.1449 0.01702 0.16041 0.01163 0.17384 C 0.00695 0.1868 -0.00087 0.19745 -0.0092 0.20555 C -0.01719 0.21342 -0.02673 0.21875 -0.03594 0.22152 C -0.04531 0.2243 -0.05451 0.2243 -0.06319 0.22152 C -0.07257 0.21875 -0.08107 0.2118 -0.08819 0.20115 C -0.09531 0.19189 -0.10156 0.18032 -0.10451 0.16574 C -0.1085 0.15254 -0.10989 0.13425 -0.10989 0.1199 C -0.11076 0.10532 -0.10989 0.08773 -0.10607 0.07384 C -0.10225 0.06041 -0.09531 0.04953 -0.08594 0.04444 C -0.07639 0.0405 -0.06701 0.04583 -0.06076 0.05509 C -0.05538 0.06412 -0.05156 0.0787 -0.05069 0.0956 C -0.05069 0.11273 -0.05156 0.1287 -0.05538 0.14236 C -0.0592 0.15532 -0.0585 0.15787 -0.07413 0.175 C -0.08819 0.19375 -0.10225 0.18842 -0.11076 0.18935 C -0.11944 0.18935 -0.12639 0.18402 -0.13489 0.17893 C -0.14444 0.17222 -0.15208 0.16041 -0.15764 0.14976 C -0.16302 0.13958 -0.16545 0.12638 -0.16857 0.10532 C -0.17048 0.08402 -0.17048 0.07384 -0.17048 0.05763 C -0.17048 0.04166 -0.17048 0.02592 -0.17048 0.00995 " pathEditMode="relative" rAng="0" ptsTypes="fffffffffffffffffffffff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48148E-6 C 0.00746 0.00949 0.01562 0.01991 0.01961 0.0331 C 0.02291 0.04768 0.02465 0.06435 0.02656 0.08148 C 0.02916 0.09838 0.02656 0.11273 0.02465 0.12801 C 0.02291 0.14282 0.01996 0.15833 0.01389 0.17176 C 0.00833 0.18449 -0.00105 0.19491 -0.01077 0.20301 C -0.02032 0.21088 -0.03125 0.2162 -0.04236 0.21875 C -0.0533 0.22199 -0.06407 0.22199 -0.07431 0.21875 C -0.08525 0.2162 -0.09532 0.20926 -0.10382 0.19861 C -0.11216 0.18958 -0.11945 0.17801 -0.12292 0.16366 C -0.12761 0.15046 -0.12917 0.13241 -0.12917 0.11805 C -0.13021 0.1037 -0.12917 0.08634 -0.12483 0.07245 C -0.12032 0.05926 -0.11216 0.04861 -0.10105 0.04352 C -0.08993 0.03958 -0.07882 0.04491 -0.07153 0.05393 C -0.06511 0.06296 -0.06059 0.07754 -0.05955 0.09398 C -0.05955 0.11111 -0.06059 0.12708 -0.06511 0.14028 C -0.06962 0.15324 -0.06875 0.15579 -0.08716 0.17268 C -0.10382 0.1912 -0.12032 0.18611 -0.13021 0.18704 C -0.14063 0.18704 -0.14861 0.18171 -0.15886 0.17662 C -0.16997 0.16967 -0.179 0.15833 -0.18559 0.14745 C -0.19167 0.1375 -0.19462 0.12454 -0.19827 0.1037 C -0.20035 0.08287 -0.20035 0.07245 -0.20035 0.05648 C -0.20035 0.04074 -0.20035 0.02523 -0.20035 0.00949 " pathEditMode="relative" rAng="0" ptsTypes="fffffffffffffffffffffff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11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902 C 0.00712 0.01759 0.01493 0.02708 0.01857 0.03935 C 0.0217 0.05254 0.02326 0.06782 0.02517 0.08356 C 0.02778 0.09907 0.02517 0.1125 0.02326 0.12638 C 0.0217 0.13981 0.01875 0.15439 0.01337 0.16643 C 0.00798 0.17824 -0.0007 0.18773 -0.00972 0.19537 C -0.01858 0.20231 -0.02882 0.20763 -0.03906 0.20972 C -0.04931 0.21296 -0.05938 0.21296 -0.06875 0.20972 C -0.07934 0.20763 -0.08872 0.20115 -0.09653 0.19143 C -0.10417 0.18287 -0.11129 0.17222 -0.11424 0.15925 C -0.11875 0.14699 -0.12031 0.13032 -0.12031 0.11736 C -0.12118 0.10393 -0.12031 0.08796 -0.11615 0.07546 C -0.11181 0.06319 -0.10417 0.05347 -0.09393 0.04884 C -0.08351 0.04537 -0.07309 0.05023 -0.06649 0.05833 C -0.06024 0.06643 -0.05625 0.08009 -0.05538 0.09513 C -0.05538 0.11087 -0.05625 0.12546 -0.06024 0.13773 C -0.06459 0.14976 -0.06389 0.15185 -0.0809 0.16736 C -0.09653 0.18449 -0.11181 0.17986 -0.12118 0.18078 C -0.1309 0.18078 -0.13837 0.17592 -0.14774 0.17106 C -0.15816 0.16481 -0.16649 0.15439 -0.17292 0.14444 C -0.1783 0.13495 -0.18125 0.12337 -0.18472 0.10393 C -0.18629 0.08495 -0.18629 0.07546 -0.18629 0.06087 C -0.18629 0.04606 -0.18629 0.03194 -0.18629 0.01759 " pathEditMode="relative" rAng="0" ptsTypes="fffffffffffffffffffffff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2" grpId="0"/>
      <p:bldP spid="12" grpId="1"/>
      <p:bldP spid="14" grpId="0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31989" y="274638"/>
            <a:ext cx="4967416" cy="1143000"/>
          </a:xfrm>
        </p:spPr>
        <p:txBody>
          <a:bodyPr/>
          <a:lstStyle/>
          <a:p>
            <a:r>
              <a:rPr lang="en-US" dirty="0" smtClean="0"/>
              <a:t>Yesterday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96313" y="2656703"/>
            <a:ext cx="580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I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6107" y="1462216"/>
            <a:ext cx="1379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go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3752" y="2191264"/>
            <a:ext cx="1169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see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4940" y="2949146"/>
            <a:ext cx="106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put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4347" y="3764691"/>
            <a:ext cx="9267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sit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0301" y="1453977"/>
            <a:ext cx="1462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went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9707" y="2187145"/>
            <a:ext cx="15198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saw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94421" y="2977977"/>
            <a:ext cx="11244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put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44993" y="3719382"/>
            <a:ext cx="10297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sat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5384" y="1705230"/>
            <a:ext cx="35093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to the forest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18670" y="3612289"/>
            <a:ext cx="3035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every day</a:t>
            </a:r>
            <a:endParaRPr lang="ru-RU" sz="4400" dirty="0">
              <a:latin typeface="Comic Sans MS" pitchFamily="66" charset="0"/>
            </a:endParaRPr>
          </a:p>
        </p:txBody>
      </p:sp>
      <p:pic>
        <p:nvPicPr>
          <p:cNvPr id="4101" name="Picture 5" descr="http://image.shutterstock.com/display_pic_with_logo/325456/325456,1264604705,2/stock-photo-boy-and-girl-walking-in-the-park-45394867.jpg"/>
          <p:cNvPicPr>
            <a:picLocks noChangeAspect="1" noChangeArrowheads="1"/>
          </p:cNvPicPr>
          <p:nvPr/>
        </p:nvPicPr>
        <p:blipFill>
          <a:blip r:embed="rId3"/>
          <a:srcRect r="1691" b="5787"/>
          <a:stretch>
            <a:fillRect/>
          </a:stretch>
        </p:blipFill>
        <p:spPr bwMode="auto">
          <a:xfrm>
            <a:off x="155577" y="-294373"/>
            <a:ext cx="2155137" cy="2703941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0104" y="5179194"/>
            <a:ext cx="8412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Неправильные глаголы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73179" y="4510214"/>
            <a:ext cx="972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be </a:t>
            </a:r>
            <a:endParaRPr lang="ru-RU" sz="4400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37901" y="4501976"/>
            <a:ext cx="14169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was</a:t>
            </a:r>
            <a:r>
              <a:rPr lang="en-US" sz="4400" dirty="0" smtClean="0">
                <a:latin typeface="Comic Sans MS" pitchFamily="66" charset="0"/>
              </a:rPr>
              <a:t> </a:t>
            </a:r>
            <a:endParaRPr lang="ru-RU" sz="44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0.11215 -0.0032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-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5.55112E-17 L -0.10937 -0.00185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-0.11476 -0.0016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-0.11215 3.7037E-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12014 0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2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Past Simple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Правильные глаголы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20717" y="3222023"/>
            <a:ext cx="4040188" cy="1428806"/>
          </a:xfrm>
        </p:spPr>
        <p:txBody>
          <a:bodyPr/>
          <a:lstStyle/>
          <a:p>
            <a:r>
              <a:rPr lang="en-US" sz="5400" dirty="0" smtClean="0"/>
              <a:t>V + -</a:t>
            </a:r>
            <a:r>
              <a:rPr lang="en-US" sz="5400" dirty="0" err="1" smtClean="0"/>
              <a:t>ed</a:t>
            </a:r>
            <a:endParaRPr lang="ru-RU" sz="5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Неправильные глаголы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3153103"/>
            <a:ext cx="4041775" cy="1103587"/>
          </a:xfrm>
        </p:spPr>
        <p:txBody>
          <a:bodyPr/>
          <a:lstStyle/>
          <a:p>
            <a:r>
              <a:rPr lang="en-US" sz="5400" dirty="0" smtClean="0"/>
              <a:t>V</a:t>
            </a:r>
            <a:r>
              <a:rPr lang="en-US" sz="2800" dirty="0" smtClean="0"/>
              <a:t>2</a:t>
            </a:r>
            <a:r>
              <a:rPr lang="en-US" sz="5400" dirty="0" smtClean="0"/>
              <a:t> </a:t>
            </a:r>
            <a:endParaRPr lang="ru-RU" sz="5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4138" y="2144110"/>
            <a:ext cx="1072055" cy="8040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[</a:t>
            </a:r>
            <a:r>
              <a:rPr lang="en-US" sz="4800" dirty="0" smtClean="0"/>
              <a:t>t</a:t>
            </a:r>
            <a:r>
              <a:rPr lang="ru-RU" sz="4800" dirty="0" smtClean="0"/>
              <a:t>]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71145" y="2159877"/>
            <a:ext cx="1119352" cy="804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[</a:t>
            </a:r>
            <a:r>
              <a:rPr lang="en-US" sz="4800" dirty="0"/>
              <a:t>d</a:t>
            </a:r>
            <a:r>
              <a:rPr lang="ru-RU" sz="4800" dirty="0" smtClean="0"/>
              <a:t>]</a:t>
            </a:r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16622" y="2175641"/>
            <a:ext cx="1292771" cy="78827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[</a:t>
            </a:r>
            <a:r>
              <a:rPr lang="en-US" sz="4800" dirty="0" smtClean="0"/>
              <a:t>id</a:t>
            </a:r>
            <a:r>
              <a:rPr lang="ru-RU" sz="4800" dirty="0" smtClean="0"/>
              <a:t>]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90" name="Group 34"/>
          <p:cNvGraphicFramePr>
            <a:graphicFrameLocks noGrp="1"/>
          </p:cNvGraphicFramePr>
          <p:nvPr>
            <p:ph type="tbl" idx="1"/>
          </p:nvPr>
        </p:nvGraphicFramePr>
        <p:xfrm>
          <a:off x="1058480" y="189191"/>
          <a:ext cx="7139589" cy="5539972"/>
        </p:xfrm>
        <a:graphic>
          <a:graphicData uri="http://schemas.openxmlformats.org/drawingml/2006/table">
            <a:tbl>
              <a:tblPr/>
              <a:tblGrid>
                <a:gridCol w="3570560"/>
                <a:gridCol w="3569029"/>
              </a:tblGrid>
              <a:tr h="487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Regular verbs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Irregular verbs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Post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Meet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Visit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Take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Wash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Work 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Fall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Ask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Answer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Say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Enjoy 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give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Live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fly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open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have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1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sit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AB57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E2F67"/>
        </a:dk1>
        <a:lt1>
          <a:srgbClr val="FFFFFF"/>
        </a:lt1>
        <a:dk2>
          <a:srgbClr val="0E6224"/>
        </a:dk2>
        <a:lt2>
          <a:srgbClr val="7ACCE6"/>
        </a:lt2>
        <a:accent1>
          <a:srgbClr val="745D4A"/>
        </a:accent1>
        <a:accent2>
          <a:srgbClr val="E28000"/>
        </a:accent2>
        <a:accent3>
          <a:srgbClr val="FFFFFF"/>
        </a:accent3>
        <a:accent4>
          <a:srgbClr val="0A2757"/>
        </a:accent4>
        <a:accent5>
          <a:srgbClr val="BCB6B1"/>
        </a:accent5>
        <a:accent6>
          <a:srgbClr val="CD7300"/>
        </a:accent6>
        <a:hlink>
          <a:srgbClr val="FFAB2D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100</Words>
  <Application>Microsoft Office PowerPoint</Application>
  <PresentationFormat>Экран (4:3)</PresentationFormat>
  <Paragraphs>76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Default Design</vt:lpstr>
      <vt:lpstr>Past Simple Tense</vt:lpstr>
      <vt:lpstr>Yesterday</vt:lpstr>
      <vt:lpstr>Spelling</vt:lpstr>
      <vt:lpstr>Yesterday</vt:lpstr>
      <vt:lpstr>Past Simple</vt:lpstr>
      <vt:lpstr>Слайд 6</vt:lpstr>
    </vt:vector>
  </TitlesOfParts>
  <Company>Clearly Presented Ltd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Pencils template</dc:title>
  <dc:creator>Presentation Magazine</dc:creator>
  <cp:lastModifiedBy>Админ</cp:lastModifiedBy>
  <cp:revision>26</cp:revision>
  <dcterms:created xsi:type="dcterms:W3CDTF">2009-11-03T13:35:13Z</dcterms:created>
  <dcterms:modified xsi:type="dcterms:W3CDTF">2013-08-29T17:40:46Z</dcterms:modified>
</cp:coreProperties>
</file>