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79" r:id="rId4"/>
    <p:sldId id="256" r:id="rId5"/>
    <p:sldId id="269" r:id="rId6"/>
    <p:sldId id="260" r:id="rId7"/>
    <p:sldId id="270" r:id="rId8"/>
    <p:sldId id="259" r:id="rId9"/>
    <p:sldId id="263" r:id="rId10"/>
    <p:sldId id="264" r:id="rId11"/>
    <p:sldId id="257" r:id="rId12"/>
    <p:sldId id="283" r:id="rId13"/>
    <p:sldId id="281" r:id="rId14"/>
    <p:sldId id="262" r:id="rId15"/>
    <p:sldId id="273" r:id="rId16"/>
    <p:sldId id="268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3C281-BDBA-48B2-AAA0-2B78A3B35BCD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E738A-F2DF-4824-B1BF-28D0E395F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file:///J:\&#1087;&#1083;&#1072;&#1085;&#1099;%20&#1091;&#1088;&#1086;&#1082;&#1086;&#1074;\11%20&#1082;&#1083;&#1072;&#1089;&#1089;\Unit%206%20Cinema\&#1059;&#1085;&#1077;&#1089;&#1105;&#1085;&#1085;&#1099;&#1077;%20&#1074;&#1077;&#1090;&#1088;&#1086;&#1084;%20(Gone%20with%20the%20wind)%20&#1056;&#1086;&#1079;&#1072;%20&#1082;&#1088;&#1072;&#1089;&#1085;&#1072;&#1103;%20&#1082;&#1083;&#1080;&#1087;.fl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file:///J:\&#1087;&#1083;&#1072;&#1085;&#1099;%20&#1091;&#1088;&#1086;&#1082;&#1086;&#1074;\11%20&#1082;&#1083;&#1072;&#1089;&#1089;\Unit%206%20Cinema\&#1059;&#1085;&#1077;&#1089;&#1105;&#1085;&#1085;&#1099;&#1077;%20&#1074;&#1077;&#1090;&#1088;&#1086;&#1084;%20(Gone%20with%20the%20wind)%20&#1056;&#1086;&#1079;&#1072;%20&#1082;&#1088;&#1072;&#1089;&#1085;&#1072;&#1103;%20&#1082;&#1083;&#1080;&#1087;.flv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59;&#1085;&#1077;&#1089;&#1105;&#1085;&#1085;&#1099;&#1077;%20&#1074;&#1077;&#1090;&#1088;&#1086;&#1084;%20(Gone%20with%20the%20wind)%20&#1056;&#1086;&#1079;&#1072;%20&#1082;&#1088;&#1072;&#1089;&#1085;&#1072;&#1103;%20&#1082;&#1083;&#1080;&#1087;.flv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file:///J:\&#1087;&#1083;&#1072;&#1085;&#1099;%20&#1091;&#1088;&#1086;&#1082;&#1086;&#1074;\11%20&#1082;&#1083;&#1072;&#1089;&#1089;\Unit%206%20Cinema\Arrival%20of%20a%20Train%20at%20La%20Ciotat%20(The%20Lumi&#232;re%20Brothers,%201895).flv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071563"/>
            <a:ext cx="8043863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KNOW ABOUT CINEMA?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Я\Рабочий стол\eddie-murph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57438" y="1500188"/>
            <a:ext cx="3379787" cy="480536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Eddie Murphy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J:\фоны для презентаций\bv10000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Я\Рабочий стол\vivi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00100" y="1428736"/>
            <a:ext cx="2714644" cy="424422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428612"/>
            <a:ext cx="3543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Vivien Leigh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C:\Documents and Settings\Я\Рабочий стол\Clark Gable Portrai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72066" y="1571612"/>
            <a:ext cx="3382281" cy="421484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29232" y="857240"/>
            <a:ext cx="3328982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Clark Gable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J:\фоны для презентаций\bv10000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5500702"/>
            <a:ext cx="8229600" cy="62546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file"/>
              </a:rPr>
              <a:t>Унесённые ветром (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file"/>
              </a:rPr>
              <a:t>Gone with the wind) 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file"/>
              </a:rPr>
              <a:t>Роза красная клип.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file"/>
              </a:rPr>
              <a:t>flv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1000108"/>
            <a:ext cx="8258204" cy="512605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The inventors of the cinema were the Americans.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The first three minutes film is called “Arrival of the train”.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3.  Hollywood is the center of film industry.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4. Hollywood is in Washington.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5. The first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colour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film was “Gone with the wind”.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6 .Margaret Mitchell is the author of the novel “Gone with the wind”.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Agree or disagree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Documents and Settings\Я\Рабочий стол\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714488"/>
            <a:ext cx="3333750" cy="4762500"/>
          </a:xfrm>
          <a:prstGeom prst="rect">
            <a:avLst/>
          </a:prstGeom>
          <a:noFill/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A.Khanzhonkov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V.Kholodnaya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</a:t>
            </a:r>
            <a:r>
              <a:rPr lang="en-US" sz="4400" b="1" dirty="0">
                <a:latin typeface="+mj-lt"/>
                <a:ea typeface="+mj-ea"/>
                <a:cs typeface="+mj-cs"/>
              </a:rPr>
              <a:t> </a:t>
            </a:r>
            <a:r>
              <a:rPr lang="en-US" sz="4400" b="1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b="1" dirty="0" err="1" smtClean="0">
                <a:latin typeface="+mj-lt"/>
                <a:ea typeface="+mj-ea"/>
                <a:cs typeface="+mj-cs"/>
              </a:rPr>
              <a:t>V.Polonski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7" name="Picture 3" descr="C:\Documents and Settings\Я\Рабочий стол\1_e8ed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142984"/>
            <a:ext cx="6167480" cy="4625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Я\Рабочий стол\0_3867_325ae306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3248034" cy="4688101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642918"/>
            <a:ext cx="3257544" cy="77472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A.Rou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C:\Documents and Settings\Я\Рабочий стол\86dcea5d57dfa87a972532af711c6bac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643050"/>
            <a:ext cx="3357586" cy="447678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172108" y="795318"/>
            <a:ext cx="3257544" cy="77472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R.Bykov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170" name="Picture 2" descr="C:\Documents and Settings\Я\Рабочий стол\85CAD533-01C3-451E-AB26-A98674EF4825_mw800_mh600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57166"/>
            <a:ext cx="3047995" cy="2285996"/>
          </a:xfrm>
          <a:prstGeom prst="rect">
            <a:avLst/>
          </a:prstGeom>
          <a:noFill/>
        </p:spPr>
      </p:pic>
      <p:pic>
        <p:nvPicPr>
          <p:cNvPr id="7171" name="Picture 3" descr="C:\Documents and Settings\Я\Рабочий стол\7fa3b954ba57e165b3301395e103e46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357298"/>
            <a:ext cx="2286000" cy="3048000"/>
          </a:xfrm>
          <a:prstGeom prst="rect">
            <a:avLst/>
          </a:prstGeom>
          <a:noFill/>
        </p:spPr>
      </p:pic>
      <p:pic>
        <p:nvPicPr>
          <p:cNvPr id="7172" name="Picture 4" descr="C:\Documents and Settings\Я\Рабочий стол\konchalovski2-1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143248"/>
            <a:ext cx="2500330" cy="3333773"/>
          </a:xfrm>
          <a:prstGeom prst="rect">
            <a:avLst/>
          </a:prstGeom>
          <a:noFill/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457200" y="642918"/>
            <a:ext cx="2757478" cy="7747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 Tarkovski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886488" y="2643190"/>
            <a:ext cx="2828916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N.Mikhalkov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>
          <a:xfrm>
            <a:off x="5957926" y="5357834"/>
            <a:ext cx="2900354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A.Konchalovski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Я\Рабочий стол\holliwoo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6905" y="857232"/>
            <a:ext cx="7442843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42976" y="714356"/>
            <a:ext cx="71438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to make a film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to shoot a film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cinematography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the cinema empire Hollywood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filmed entertainment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the cinema studio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a silent film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a black-and-white film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to star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a genre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фоны для презентаций\bv10000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Я\Рабочий стол\lumiere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571736" y="1285860"/>
            <a:ext cx="3394075" cy="4525963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Lumier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brothers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6018249"/>
            <a:ext cx="8258204" cy="482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J:\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планы уроков\11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класс\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Unit 6 Cinema\Arrival of a Train at La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Ciotat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 (The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Lumière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 Brothers, 1895).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file"/>
              </a:rPr>
              <a:t>flv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2357430"/>
            <a:ext cx="68580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Actors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Я\Рабочий стол\Chapl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14480" y="1785926"/>
            <a:ext cx="6035675" cy="4525963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5714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Charlie Chaplin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Я\Рабочий стол\29596808_a1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571611"/>
            <a:ext cx="3071834" cy="474921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5714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latin typeface="+mj-lt"/>
                <a:ea typeface="+mj-ea"/>
                <a:cs typeface="+mj-cs"/>
              </a:rPr>
              <a:t>Mary Pickford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Я\Рабочий стол\WaltDisn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57422" y="1428736"/>
            <a:ext cx="3979862" cy="497205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Walt Disney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фоны для презентаций\bv1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Я\Рабочий стол\news-graphics-2008-_655878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71736" y="1214422"/>
            <a:ext cx="3952875" cy="52705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Steven Spielberg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101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18</cp:revision>
  <dcterms:created xsi:type="dcterms:W3CDTF">2011-01-17T12:58:29Z</dcterms:created>
  <dcterms:modified xsi:type="dcterms:W3CDTF">2013-04-18T17:31:42Z</dcterms:modified>
</cp:coreProperties>
</file>