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3" r:id="rId5"/>
    <p:sldId id="258" r:id="rId6"/>
    <p:sldId id="270" r:id="rId7"/>
    <p:sldId id="259" r:id="rId8"/>
    <p:sldId id="269" r:id="rId9"/>
    <p:sldId id="262" r:id="rId10"/>
    <p:sldId id="261" r:id="rId11"/>
    <p:sldId id="264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54" autoAdjust="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617313-A290-4414-A3A8-DFFF45D39F1B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CDD826-5B55-4D39-9E45-3AA795792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vigator.az/news/11/104200.html" TargetMode="External"/><Relationship Id="rId2" Type="http://schemas.openxmlformats.org/officeDocument/2006/relationships/hyperlink" Target="http://www.bbc.co.uk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ommons.wikimedia.org/wiki/Canis_lupus" TargetMode="External"/><Relationship Id="rId5" Type="http://schemas.openxmlformats.org/officeDocument/2006/relationships/hyperlink" Target="http://www.perthzoo.wa.gov.au/dingo-pups-at-perth-zoo-2885/" TargetMode="External"/><Relationship Id="rId4" Type="http://schemas.openxmlformats.org/officeDocument/2006/relationships/hyperlink" Target="http://australia-world.ru/zhivotnye-avstrali/dingo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</a:t>
            </a:r>
            <a:r>
              <a:rPr lang="en-US" dirty="0" smtClean="0">
                <a:effectLst/>
              </a:rPr>
              <a:t>INGO</a:t>
            </a:r>
            <a:r>
              <a:rPr lang="en-US" dirty="0" smtClean="0"/>
              <a:t> –                         </a:t>
            </a:r>
            <a:r>
              <a:rPr lang="en-US" sz="4000" dirty="0" smtClean="0"/>
              <a:t>Australia’s</a:t>
            </a:r>
            <a:r>
              <a:rPr lang="en-US" dirty="0" smtClean="0"/>
              <a:t> </a:t>
            </a:r>
            <a:r>
              <a:rPr lang="en-US" sz="4000" dirty="0" smtClean="0"/>
              <a:t>Wild</a:t>
            </a:r>
            <a:r>
              <a:rPr lang="en-US" dirty="0" smtClean="0"/>
              <a:t> </a:t>
            </a:r>
            <a:r>
              <a:rPr lang="en-US" sz="4000" dirty="0" smtClean="0"/>
              <a:t>dog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212976"/>
            <a:ext cx="6192688" cy="316835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ученица 4 «А» класса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ГОУ СОШ №1192 г.Москва</a:t>
            </a:r>
          </a:p>
          <a:p>
            <a:pPr algn="r"/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Аленнинская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Анна</a:t>
            </a: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Педагог: Ремнева И.Ю.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2010 – 2011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Babies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It  has  babies  from  May  to  April.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din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1196752"/>
            <a:ext cx="4320480" cy="489984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Life Expectancy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 wild dog Dingo lives for about 10 – 14 years.</a:t>
            </a:r>
            <a:endParaRPr lang="ru-RU" dirty="0"/>
          </a:p>
        </p:txBody>
      </p:sp>
      <p:pic>
        <p:nvPicPr>
          <p:cNvPr id="4" name="Рисунок 3" descr="Dingo_by_Shooterex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844824"/>
            <a:ext cx="6018466" cy="464090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Dingoes are very rare outside Australia.</a:t>
            </a:r>
            <a:endParaRPr lang="ru-RU" sz="3200" dirty="0"/>
          </a:p>
        </p:txBody>
      </p:sp>
      <p:pic>
        <p:nvPicPr>
          <p:cNvPr id="4" name="Содержимое 3" descr="fitnessnavigator_r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600200"/>
            <a:ext cx="5832648" cy="47085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32656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Материалы Интернет-сайтов: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124744"/>
            <a:ext cx="6912768" cy="5256584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http://www.bbc.co.uk</a:t>
            </a:r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www.navigator.az/news/11/104200.html</a:t>
            </a:r>
            <a:r>
              <a:rPr lang="en-US" dirty="0" smtClean="0"/>
              <a:t>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australia-world.ru/zhivotnye-avstrali/dingo.html</a:t>
            </a:r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hlinkClick r:id="rId5"/>
              </a:rPr>
              <a:t>http://www.perthzoo.wa.gov.au/dingo-pups-at-perth-zoo-2885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commons.wikimedia.org/wiki/Canis_lupus</a:t>
            </a:r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dingo is a wild and ancient form of the domestic dog, found in Australia.</a:t>
            </a:r>
            <a:endParaRPr lang="ru-RU" sz="2400" dirty="0"/>
          </a:p>
        </p:txBody>
      </p:sp>
      <p:pic>
        <p:nvPicPr>
          <p:cNvPr id="4" name="Содержимое 3" descr="Dingo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2592288" cy="77968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Description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2530624" cy="4602163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dingo has intense eyes that vary in </a:t>
            </a:r>
            <a:r>
              <a:rPr lang="en-US" sz="2800" dirty="0" err="1" smtClean="0"/>
              <a:t>colour</a:t>
            </a:r>
            <a:r>
              <a:rPr lang="en-US" sz="2800" dirty="0" smtClean="0"/>
              <a:t> from yellow to orange.</a:t>
            </a:r>
          </a:p>
          <a:p>
            <a:r>
              <a:rPr lang="en-US" sz="2800" dirty="0" smtClean="0"/>
              <a:t>The very mobile, small, rounded ears are naturally erect. </a:t>
            </a:r>
            <a:endParaRPr lang="ru-RU" sz="2800" dirty="0"/>
          </a:p>
        </p:txBody>
      </p:sp>
      <p:pic>
        <p:nvPicPr>
          <p:cNvPr id="8" name="Содержимое 7" descr="Dingo_Perth_Zoo_SMC_Sept_2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556792"/>
            <a:ext cx="5626968" cy="4643439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en-US" sz="2400" dirty="0" smtClean="0"/>
              <a:t>Its fur is thick and comes in a range of </a:t>
            </a:r>
            <a:r>
              <a:rPr lang="en-US" sz="2400" dirty="0" err="1" smtClean="0"/>
              <a:t>colours</a:t>
            </a:r>
            <a:r>
              <a:rPr lang="en-US" sz="2400" dirty="0" smtClean="0"/>
              <a:t>, from     light sandy tan, to reddish, dark  brown or black.</a:t>
            </a:r>
            <a:endParaRPr lang="ru-RU" sz="2400" dirty="0"/>
          </a:p>
        </p:txBody>
      </p:sp>
      <p:pic>
        <p:nvPicPr>
          <p:cNvPr id="4" name="Рисунок 3" descr="2893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143116"/>
            <a:ext cx="6858016" cy="455657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4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It is of medium size and has a sharp muzzle, </a:t>
            </a:r>
            <a:r>
              <a:rPr lang="en-US" dirty="0" smtClean="0"/>
              <a:t>short legs and </a:t>
            </a:r>
            <a:r>
              <a:rPr lang="en-US" dirty="0" smtClean="0"/>
              <a:t>a bushy </a:t>
            </a:r>
            <a:r>
              <a:rPr lang="en-US" dirty="0" smtClean="0"/>
              <a:t>tail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 descr="ding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714620"/>
            <a:ext cx="5612268" cy="34507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Free-dingo-picture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846" r="3846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259632" y="548680"/>
            <a:ext cx="6552728" cy="114845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Dingoes do not bark in  the wild,   but   do have  a  distinctive  howl.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Height</a:t>
            </a:r>
            <a:br>
              <a:rPr lang="en-US" sz="3200" dirty="0" smtClean="0"/>
            </a:br>
            <a:r>
              <a:rPr lang="en-US" sz="3200" dirty="0" smtClean="0"/>
              <a:t>Weight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Height:</a:t>
            </a:r>
          </a:p>
          <a:p>
            <a:r>
              <a:rPr lang="en-US" sz="2400" dirty="0" smtClean="0"/>
              <a:t>19 - 23 inches         (48 - 58,5 </a:t>
            </a:r>
            <a:r>
              <a:rPr lang="ru-RU" sz="2400" dirty="0" smtClean="0"/>
              <a:t>см)</a:t>
            </a:r>
          </a:p>
          <a:p>
            <a:r>
              <a:rPr lang="en-US" sz="2400" dirty="0" smtClean="0"/>
              <a:t>Weight:</a:t>
            </a:r>
          </a:p>
          <a:p>
            <a:r>
              <a:rPr lang="en-US" sz="2400" dirty="0" smtClean="0"/>
              <a:t>About 50 - 70 pounds (23 - 32 kg)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ding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340768"/>
            <a:ext cx="5688632" cy="439248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602632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Menu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Dingoes will eat almost anything but they prefer sheep, wallabies and kangaroos. Dingo hunts at night.</a:t>
            </a:r>
            <a:endParaRPr lang="ru-RU" sz="2800" dirty="0"/>
          </a:p>
        </p:txBody>
      </p:sp>
      <p:pic>
        <p:nvPicPr>
          <p:cNvPr id="5" name="Содержимое 4" descr="ding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628800"/>
            <a:ext cx="5389438" cy="425886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It kills the victim with sharp teeth for a one bite</a:t>
            </a:r>
            <a:r>
              <a:rPr lang="en-US" dirty="0" smtClean="0"/>
              <a:t>. Dingo hunts alone, in pairs but seldom in packs.</a:t>
            </a:r>
            <a:endParaRPr lang="ru-RU" dirty="0"/>
          </a:p>
        </p:txBody>
      </p:sp>
      <p:pic>
        <p:nvPicPr>
          <p:cNvPr id="4" name="Рисунок 3" descr="2416111928_d33cdd753f_o_(1)_500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285992"/>
            <a:ext cx="4857784" cy="413428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184</TotalTime>
  <Words>250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DINGO –                         Australia’s Wild dog</vt:lpstr>
      <vt:lpstr>The dingo is a wild and ancient form of the domestic dog, found in Australia.</vt:lpstr>
      <vt:lpstr>Description</vt:lpstr>
      <vt:lpstr>Слайд 4</vt:lpstr>
      <vt:lpstr>Слайд 5</vt:lpstr>
      <vt:lpstr>Слайд 6</vt:lpstr>
      <vt:lpstr>Height Weight</vt:lpstr>
      <vt:lpstr>Menu</vt:lpstr>
      <vt:lpstr>Слайд 9</vt:lpstr>
      <vt:lpstr>Babies</vt:lpstr>
      <vt:lpstr>Life Expectancy</vt:lpstr>
      <vt:lpstr>Dingoes are very rare outside Australia.</vt:lpstr>
      <vt:lpstr>Материалы Интернет-сайтов: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Wild dog Dingo.</dc:title>
  <dc:creator>Admin</dc:creator>
  <cp:lastModifiedBy>Общий</cp:lastModifiedBy>
  <cp:revision>40</cp:revision>
  <dcterms:created xsi:type="dcterms:W3CDTF">2011-01-25T18:13:35Z</dcterms:created>
  <dcterms:modified xsi:type="dcterms:W3CDTF">2011-11-05T15:17:01Z</dcterms:modified>
</cp:coreProperties>
</file>