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2"/>
  </p:sldMasterIdLst>
  <p:sldIdLst>
    <p:sldId id="256" r:id="rId3"/>
    <p:sldId id="258" r:id="rId4"/>
    <p:sldId id="259" r:id="rId5"/>
    <p:sldId id="261" r:id="rId6"/>
    <p:sldId id="263" r:id="rId7"/>
    <p:sldId id="264" r:id="rId8"/>
    <p:sldId id="265" r:id="rId9"/>
    <p:sldId id="266" r:id="rId10"/>
    <p:sldId id="267" r:id="rId11"/>
    <p:sldId id="268" r:id="rId12"/>
    <p:sldId id="269" r:id="rId13"/>
    <p:sldId id="271" r:id="rId14"/>
    <p:sldId id="272" r:id="rId15"/>
    <p:sldId id="276" r:id="rId16"/>
    <p:sldId id="275"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66"/>
    <a:srgbClr val="E7E2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96" autoAdjust="0"/>
    <p:restoredTop sz="94660"/>
  </p:normalViewPr>
  <p:slideViewPr>
    <p:cSldViewPr>
      <p:cViewPr>
        <p:scale>
          <a:sx n="80" d="100"/>
          <a:sy n="80" d="100"/>
        </p:scale>
        <p:origin x="-1680" y="-24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2130425"/>
            <a:ext cx="7772400" cy="1470025"/>
          </a:xfrm>
        </p:spPr>
        <p:txBody>
          <a:bodyPr>
            <a:normAutofit/>
          </a:bodyPr>
          <a:lstStyle>
            <a:lvl1pPr>
              <a:defRPr sz="3600">
                <a:solidFill>
                  <a:srgbClr val="C00000"/>
                </a:solidFill>
                <a:effectLst/>
                <a:latin typeface="Segoe" pitchFamily="34" charset="0"/>
              </a:defRPr>
            </a:lvl1pPr>
          </a:lstStyle>
          <a:p>
            <a:r>
              <a:rPr lang="ru-RU" dirty="0" smtClean="0"/>
              <a:t>ОБРАЗЕЦ ЗАГОЛОВКА</a:t>
            </a:r>
            <a:endParaRPr lang="ru-RU"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rgbClr val="E7E200"/>
                </a:solidFill>
                <a:latin typeface="Segoe Light"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dirty="0"/>
          </a:p>
        </p:txBody>
      </p:sp>
      <p:sp>
        <p:nvSpPr>
          <p:cNvPr id="4" name="Date Placeholder 3"/>
          <p:cNvSpPr>
            <a:spLocks noGrp="1"/>
          </p:cNvSpPr>
          <p:nvPr>
            <p:ph type="dt" sz="half" idx="10"/>
          </p:nvPr>
        </p:nvSpPr>
        <p:spPr/>
        <p:txBody>
          <a:bodyPr/>
          <a:lstStyle/>
          <a:p>
            <a:fld id="{C6663819-36D2-4391-80E1-A785BD84A54A}" type="datetimeFigureOut">
              <a:rPr lang="ru-RU" smtClean="0"/>
              <a:pPr/>
              <a:t>30.04.2013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AACC5A8-9081-4C12-9A7A-F94E229812AD}" type="slidenum">
              <a:rPr lang="ru-RU" smtClean="0"/>
              <a:pPr/>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ru-RU"/>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Date Placeholder 3"/>
          <p:cNvSpPr>
            <a:spLocks noGrp="1"/>
          </p:cNvSpPr>
          <p:nvPr>
            <p:ph type="dt" sz="half" idx="10"/>
          </p:nvPr>
        </p:nvSpPr>
        <p:spPr/>
        <p:txBody>
          <a:bodyPr/>
          <a:lstStyle/>
          <a:p>
            <a:fld id="{C6663819-36D2-4391-80E1-A785BD84A54A}" type="datetimeFigureOut">
              <a:rPr lang="ru-RU" smtClean="0"/>
              <a:pPr/>
              <a:t>30.04.2013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AACC5A8-9081-4C12-9A7A-F94E229812AD}" type="slidenum">
              <a:rPr lang="ru-RU" smtClean="0"/>
              <a:pPr/>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Date Placeholder 3"/>
          <p:cNvSpPr>
            <a:spLocks noGrp="1"/>
          </p:cNvSpPr>
          <p:nvPr>
            <p:ph type="dt" sz="half" idx="10"/>
          </p:nvPr>
        </p:nvSpPr>
        <p:spPr/>
        <p:txBody>
          <a:bodyPr/>
          <a:lstStyle/>
          <a:p>
            <a:fld id="{C6663819-36D2-4391-80E1-A785BD84A54A}" type="datetimeFigureOut">
              <a:rPr lang="ru-RU" smtClean="0"/>
              <a:pPr/>
              <a:t>30.04.2013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AACC5A8-9081-4C12-9A7A-F94E229812AD}" type="slidenum">
              <a:rPr lang="ru-RU" smtClean="0"/>
              <a:pPr/>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ru-RU"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Date Placeholder 3"/>
          <p:cNvSpPr>
            <a:spLocks noGrp="1"/>
          </p:cNvSpPr>
          <p:nvPr>
            <p:ph type="dt" sz="half" idx="10"/>
          </p:nvPr>
        </p:nvSpPr>
        <p:spPr/>
        <p:txBody>
          <a:bodyPr/>
          <a:lstStyle/>
          <a:p>
            <a:fld id="{C6663819-36D2-4391-80E1-A785BD84A54A}" type="datetimeFigureOut">
              <a:rPr lang="ru-RU" smtClean="0"/>
              <a:pPr/>
              <a:t>30.04.2013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AACC5A8-9081-4C12-9A7A-F94E229812AD}" type="slidenum">
              <a:rPr lang="ru-RU" smtClean="0"/>
              <a:pPr/>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rgbClr val="FFFF00"/>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C6663819-36D2-4391-80E1-A785BD84A54A}" type="datetimeFigureOut">
              <a:rPr lang="ru-RU" smtClean="0"/>
              <a:pPr/>
              <a:t>30.04.2013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AACC5A8-9081-4C12-9A7A-F94E229812AD}" type="slidenum">
              <a:rPr lang="ru-RU" smtClean="0"/>
              <a:pPr/>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ru-R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Date Placeholder 4"/>
          <p:cNvSpPr>
            <a:spLocks noGrp="1"/>
          </p:cNvSpPr>
          <p:nvPr>
            <p:ph type="dt" sz="half" idx="10"/>
          </p:nvPr>
        </p:nvSpPr>
        <p:spPr/>
        <p:txBody>
          <a:bodyPr/>
          <a:lstStyle/>
          <a:p>
            <a:fld id="{C6663819-36D2-4391-80E1-A785BD84A54A}" type="datetimeFigureOut">
              <a:rPr lang="ru-RU" smtClean="0"/>
              <a:pPr/>
              <a:t>30.04.2013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9AACC5A8-9081-4C12-9A7A-F94E229812AD}" type="slidenum">
              <a:rPr lang="ru-RU" smtClean="0"/>
              <a:pPr/>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ru-R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Date Placeholder 6"/>
          <p:cNvSpPr>
            <a:spLocks noGrp="1"/>
          </p:cNvSpPr>
          <p:nvPr>
            <p:ph type="dt" sz="half" idx="10"/>
          </p:nvPr>
        </p:nvSpPr>
        <p:spPr/>
        <p:txBody>
          <a:bodyPr/>
          <a:lstStyle/>
          <a:p>
            <a:fld id="{C6663819-36D2-4391-80E1-A785BD84A54A}" type="datetimeFigureOut">
              <a:rPr lang="ru-RU" smtClean="0"/>
              <a:pPr/>
              <a:t>30.04.2013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9AACC5A8-9081-4C12-9A7A-F94E229812AD}" type="slidenum">
              <a:rPr lang="ru-RU" smtClean="0"/>
              <a:pPr/>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ru-RU"/>
          </a:p>
        </p:txBody>
      </p:sp>
      <p:sp>
        <p:nvSpPr>
          <p:cNvPr id="3" name="Date Placeholder 2"/>
          <p:cNvSpPr>
            <a:spLocks noGrp="1"/>
          </p:cNvSpPr>
          <p:nvPr>
            <p:ph type="dt" sz="half" idx="10"/>
          </p:nvPr>
        </p:nvSpPr>
        <p:spPr/>
        <p:txBody>
          <a:bodyPr/>
          <a:lstStyle/>
          <a:p>
            <a:fld id="{C6663819-36D2-4391-80E1-A785BD84A54A}" type="datetimeFigureOut">
              <a:rPr lang="ru-RU" smtClean="0"/>
              <a:pPr/>
              <a:t>30.04.2013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9AACC5A8-9081-4C12-9A7A-F94E229812AD}" type="slidenum">
              <a:rPr lang="ru-RU" smtClean="0"/>
              <a:pPr/>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6663819-36D2-4391-80E1-A785BD84A54A}" type="datetimeFigureOut">
              <a:rPr lang="ru-RU" smtClean="0"/>
              <a:pPr/>
              <a:t>30.04.2013</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9AACC5A8-9081-4C12-9A7A-F94E229812AD}" type="slidenum">
              <a:rPr lang="ru-RU" smtClean="0"/>
              <a:pPr/>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C6663819-36D2-4391-80E1-A785BD84A54A}" type="datetimeFigureOut">
              <a:rPr lang="ru-RU" smtClean="0"/>
              <a:pPr/>
              <a:t>30.04.2013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9AACC5A8-9081-4C12-9A7A-F94E229812AD}" type="slidenum">
              <a:rPr lang="ru-RU" smtClean="0"/>
              <a:pPr/>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785918" y="285728"/>
            <a:ext cx="5486400" cy="566738"/>
          </a:xfrm>
        </p:spPr>
        <p:txBody>
          <a:bodyPr anchor="b"/>
          <a:lstStyle>
            <a:lvl1pPr algn="l">
              <a:defRPr sz="2000" b="1"/>
            </a:lvl1pPr>
          </a:lstStyle>
          <a:p>
            <a:r>
              <a:rPr lang="ru-RU" smtClean="0"/>
              <a:t>Образец заголовка</a:t>
            </a:r>
            <a:endParaRPr lang="ru-RU"/>
          </a:p>
        </p:txBody>
      </p:sp>
      <p:sp>
        <p:nvSpPr>
          <p:cNvPr id="3" name="Picture Placeholder 2"/>
          <p:cNvSpPr>
            <a:spLocks noGrp="1"/>
          </p:cNvSpPr>
          <p:nvPr>
            <p:ph type="pic" idx="1"/>
          </p:nvPr>
        </p:nvSpPr>
        <p:spPr>
          <a:xfrm>
            <a:off x="1785918" y="857232"/>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Text Placeholder 3"/>
          <p:cNvSpPr>
            <a:spLocks noGrp="1"/>
          </p:cNvSpPr>
          <p:nvPr>
            <p:ph type="body" sz="half" idx="2"/>
          </p:nvPr>
        </p:nvSpPr>
        <p:spPr>
          <a:xfrm>
            <a:off x="1785918" y="4981592"/>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C6663819-36D2-4391-80E1-A785BD84A54A}" type="datetimeFigureOut">
              <a:rPr lang="ru-RU" smtClean="0"/>
              <a:pPr/>
              <a:t>30.04.2013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9AACC5A8-9081-4C12-9A7A-F94E229812AD}" type="slidenum">
              <a:rPr lang="ru-RU" smtClean="0"/>
              <a:pPr/>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663819-36D2-4391-80E1-A785BD84A54A}" type="datetimeFigureOut">
              <a:rPr lang="ru-RU" smtClean="0"/>
              <a:pPr/>
              <a:t>30.04.2013</a:t>
            </a:fld>
            <a:endParaRPr lang="ru-R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ACC5A8-9081-4C12-9A7A-F94E229812AD}"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xStyles>
    <p:titleStyle>
      <a:lvl1pPr algn="ctr" defTabSz="914400" rtl="0" eaLnBrk="1" latinLnBrk="0" hangingPunct="1">
        <a:spcBef>
          <a:spcPct val="0"/>
        </a:spcBef>
        <a:buNone/>
        <a:defRPr lang="ru-RU" sz="3600" kern="1200" dirty="0" smtClean="0">
          <a:solidFill>
            <a:srgbClr val="C00000"/>
          </a:solidFill>
          <a:effectLst/>
          <a:latin typeface="Segoe"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Segoe"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Segoe"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Segoe"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Segoe"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Segoe"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8.gif"/><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17.png"/><Relationship Id="rId5" Type="http://schemas.microsoft.com/office/2007/relationships/hdphoto" Target="../media/hdphoto1.wdp"/><Relationship Id="rId4" Type="http://schemas.openxmlformats.org/officeDocument/2006/relationships/image" Target="../media/image8.jpeg"/></Relationships>
</file>

<file path=ppt/slides/_rels/slide1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hyperlink" Target="http://ru.wikipedia.org/wiki/&#1042;&#1080;&#1082;&#1080;&#1087;&#1077;&#1076;&#1080;&#1103;" TargetMode="External"/><Relationship Id="rId2" Type="http://schemas.openxmlformats.org/officeDocument/2006/relationships/image" Target="../media/image8.jpeg"/><Relationship Id="rId1" Type="http://schemas.openxmlformats.org/officeDocument/2006/relationships/slideLayout" Target="../slideLayouts/slideLayout3.xml"/><Relationship Id="rId6" Type="http://schemas.openxmlformats.org/officeDocument/2006/relationships/hyperlink" Target="http://images.yandex.ru/yandsearch?noreask=1&amp;text=%D0%B3%D0%B5%D0%BE%D1%80%D0%B3%D0%B8%D0%B5%D0%B2%D1%81%D0%BA%D0%B0%D1%8F+%D0%BB%D0%B5%D0%BD%D1%82%D0%BE%D1%87%D0%BA%D0%B0" TargetMode="External"/><Relationship Id="rId5" Type="http://schemas.openxmlformats.org/officeDocument/2006/relationships/hyperlink" Target="http://yandex.ru/yandsearch?clid=9582&amp;text=%D0%BE%D1%80%D0%B4%D0%B5%D0%BD%20%D1%81%D0%BB%D0%B0%D0%B2%D1%8B%20%D1%84%D0%BE%D1%82%D0%BE&amp;lr=39" TargetMode="External"/><Relationship Id="rId4" Type="http://schemas.openxmlformats.org/officeDocument/2006/relationships/hyperlink" Target="http://www.eng--rus.ru/" TargetMode="Externa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8000" r="-8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75656" y="764704"/>
            <a:ext cx="9540552" cy="2232248"/>
          </a:xfrm>
          <a:effectLst>
            <a:glow rad="101600">
              <a:schemeClr val="accent3">
                <a:satMod val="175000"/>
                <a:alpha val="40000"/>
              </a:schemeClr>
            </a:glow>
            <a:outerShdw blurRad="50800" dist="38100" dir="2700000" algn="tl" rotWithShape="0">
              <a:prstClr val="black">
                <a:alpha val="40000"/>
              </a:prstClr>
            </a:outerShdw>
            <a:reflection blurRad="6350" stA="50000" endA="300" endPos="90000" dir="5400000" sy="-100000" algn="bl" rotWithShape="0"/>
          </a:effectLst>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8800" b="1" dirty="0">
                <a:ln w="11430"/>
                <a:solidFill>
                  <a:srgbClr val="FFCC66"/>
                </a:solidFill>
                <a:effectLst>
                  <a:outerShdw blurRad="50800" dist="39000" dir="5460000" algn="tl">
                    <a:srgbClr val="000000">
                      <a:alpha val="38000"/>
                    </a:srgbClr>
                  </a:outerShdw>
                </a:effectLst>
                <a:latin typeface="Script MT Bold" pitchFamily="66" charset="0"/>
              </a:rPr>
              <a:t>«St. George </a:t>
            </a:r>
            <a:r>
              <a:rPr lang="ru-RU" sz="8800" b="1" dirty="0" smtClean="0">
                <a:ln w="11430"/>
                <a:solidFill>
                  <a:srgbClr val="FFCC66"/>
                </a:solidFill>
                <a:effectLst>
                  <a:outerShdw blurRad="50800" dist="39000" dir="5460000" algn="tl">
                    <a:srgbClr val="000000">
                      <a:alpha val="38000"/>
                    </a:srgbClr>
                  </a:outerShdw>
                </a:effectLst>
                <a:latin typeface="Script MT Bold" pitchFamily="66" charset="0"/>
              </a:rPr>
              <a:t/>
            </a:r>
            <a:br>
              <a:rPr lang="ru-RU" sz="8800" b="1" dirty="0" smtClean="0">
                <a:ln w="11430"/>
                <a:solidFill>
                  <a:srgbClr val="FFCC66"/>
                </a:solidFill>
                <a:effectLst>
                  <a:outerShdw blurRad="50800" dist="39000" dir="5460000" algn="tl">
                    <a:srgbClr val="000000">
                      <a:alpha val="38000"/>
                    </a:srgbClr>
                  </a:outerShdw>
                </a:effectLst>
                <a:latin typeface="Script MT Bold" pitchFamily="66" charset="0"/>
              </a:rPr>
            </a:br>
            <a:r>
              <a:rPr lang="ru-RU" sz="8800" b="1" dirty="0" smtClean="0">
                <a:ln w="11430"/>
                <a:solidFill>
                  <a:srgbClr val="FFCC66"/>
                </a:solidFill>
                <a:effectLst>
                  <a:outerShdw blurRad="50800" dist="39000" dir="5460000" algn="tl">
                    <a:srgbClr val="000000">
                      <a:alpha val="38000"/>
                    </a:srgbClr>
                  </a:outerShdw>
                </a:effectLst>
                <a:latin typeface="Script MT Bold" pitchFamily="66" charset="0"/>
              </a:rPr>
              <a:t>    </a:t>
            </a:r>
            <a:r>
              <a:rPr lang="en-US" sz="8800" b="1" dirty="0" smtClean="0">
                <a:ln w="11430"/>
                <a:solidFill>
                  <a:srgbClr val="FFCC66"/>
                </a:solidFill>
                <a:effectLst>
                  <a:outerShdw blurRad="50800" dist="39000" dir="5460000" algn="tl">
                    <a:srgbClr val="000000">
                      <a:alpha val="38000"/>
                    </a:srgbClr>
                  </a:outerShdw>
                </a:effectLst>
                <a:latin typeface="Script MT Bold" pitchFamily="66" charset="0"/>
              </a:rPr>
              <a:t>Ribbon</a:t>
            </a:r>
            <a:r>
              <a:rPr lang="en-US" sz="8800" b="1" dirty="0">
                <a:ln w="11430"/>
                <a:solidFill>
                  <a:srgbClr val="FFCC66"/>
                </a:solidFill>
                <a:effectLst>
                  <a:outerShdw blurRad="50800" dist="39000" dir="5460000" algn="tl">
                    <a:srgbClr val="000000">
                      <a:alpha val="38000"/>
                    </a:srgbClr>
                  </a:outerShdw>
                </a:effectLst>
                <a:latin typeface="Script MT Bold" pitchFamily="66" charset="0"/>
              </a:rPr>
              <a:t>»</a:t>
            </a:r>
            <a:endParaRPr lang="ru-RU" sz="8800" b="1" dirty="0">
              <a:ln w="11430"/>
              <a:solidFill>
                <a:srgbClr val="FFCC66"/>
              </a:solidFill>
              <a:effectLst>
                <a:outerShdw blurRad="50800" dist="39000" dir="5460000" algn="tl">
                  <a:srgbClr val="000000">
                    <a:alpha val="38000"/>
                  </a:srgbClr>
                </a:outerShdw>
              </a:effectLst>
            </a:endParaRPr>
          </a:p>
        </p:txBody>
      </p:sp>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extLst>
              <a:ext uri="{BEBA8EAE-BF5A-486C-A8C5-ECC9F3942E4B}">
                <a14:imgProps xmlns:a14="http://schemas.microsoft.com/office/drawing/2010/main">
                  <a14:imgLayer r:embed="rId3">
                    <a14:imgEffect>
                      <a14:brightnessContrast bright="20000" contrast="20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3" name="Объект 2"/>
          <p:cNvSpPr>
            <a:spLocks noGrp="1"/>
          </p:cNvSpPr>
          <p:nvPr>
            <p:ph idx="1"/>
          </p:nvPr>
        </p:nvSpPr>
        <p:spPr>
          <a:xfrm>
            <a:off x="971600" y="260648"/>
            <a:ext cx="6004756" cy="4525963"/>
          </a:xfrm>
        </p:spPr>
        <p:txBody>
          <a:bodyPr>
            <a:normAutofit/>
          </a:bodyPr>
          <a:lstStyle/>
          <a:p>
            <a:pPr marL="0" indent="0" algn="ctr">
              <a:buNone/>
            </a:pPr>
            <a:r>
              <a:rPr lang="en-US" sz="3600" dirty="0">
                <a:solidFill>
                  <a:srgbClr val="FFCC66"/>
                </a:solidFill>
                <a:effectLst>
                  <a:outerShdw blurRad="38100" dist="38100" dir="2700000" algn="tl">
                    <a:srgbClr val="000000">
                      <a:alpha val="43137"/>
                    </a:srgbClr>
                  </a:outerShdw>
                </a:effectLst>
                <a:latin typeface="Script MT Bold" pitchFamily="66" charset="0"/>
              </a:rPr>
              <a:t>«St. George </a:t>
            </a:r>
            <a:r>
              <a:rPr lang="en-US" sz="3600" dirty="0" smtClean="0">
                <a:solidFill>
                  <a:srgbClr val="FFCC66"/>
                </a:solidFill>
                <a:effectLst>
                  <a:outerShdw blurRad="38100" dist="38100" dir="2700000" algn="tl">
                    <a:srgbClr val="000000">
                      <a:alpha val="43137"/>
                    </a:srgbClr>
                  </a:outerShdw>
                </a:effectLst>
                <a:latin typeface="Script MT Bold" pitchFamily="66" charset="0"/>
              </a:rPr>
              <a:t>ribbon</a:t>
            </a:r>
            <a:r>
              <a:rPr lang="ru-RU" sz="3600" dirty="0" smtClean="0">
                <a:solidFill>
                  <a:srgbClr val="FFCC66"/>
                </a:solidFill>
                <a:effectLst>
                  <a:outerShdw blurRad="38100" dist="38100" dir="2700000" algn="tl">
                    <a:srgbClr val="000000">
                      <a:alpha val="43137"/>
                    </a:srgbClr>
                  </a:outerShdw>
                </a:effectLst>
              </a:rPr>
              <a:t>»</a:t>
            </a:r>
            <a:r>
              <a:rPr lang="en-US" sz="3600" dirty="0" smtClean="0">
                <a:solidFill>
                  <a:srgbClr val="FFCC66"/>
                </a:solidFill>
                <a:effectLst>
                  <a:outerShdw blurRad="38100" dist="38100" dir="2700000" algn="tl">
                    <a:srgbClr val="000000">
                      <a:alpha val="43137"/>
                    </a:srgbClr>
                  </a:outerShdw>
                </a:effectLst>
                <a:latin typeface="Script MT Bold" pitchFamily="66" charset="0"/>
              </a:rPr>
              <a:t> </a:t>
            </a:r>
            <a:r>
              <a:rPr lang="en-US" sz="3600" dirty="0">
                <a:solidFill>
                  <a:srgbClr val="FFCC66"/>
                </a:solidFill>
                <a:effectLst>
                  <a:outerShdw blurRad="38100" dist="38100" dir="2700000" algn="tl">
                    <a:srgbClr val="000000">
                      <a:alpha val="43137"/>
                    </a:srgbClr>
                  </a:outerShdw>
                </a:effectLst>
                <a:latin typeface="Script MT Bold" pitchFamily="66" charset="0"/>
              </a:rPr>
              <a:t>is a public action on distribution of symbolic </a:t>
            </a:r>
            <a:r>
              <a:rPr lang="en-US" sz="3600" dirty="0" smtClean="0">
                <a:solidFill>
                  <a:srgbClr val="FFCC66"/>
                </a:solidFill>
                <a:effectLst>
                  <a:outerShdw blurRad="38100" dist="38100" dir="2700000" algn="tl">
                    <a:srgbClr val="000000">
                      <a:alpha val="43137"/>
                    </a:srgbClr>
                  </a:outerShdw>
                </a:effectLst>
                <a:latin typeface="Script MT Bold" pitchFamily="66" charset="0"/>
              </a:rPr>
              <a:t>ribbon </a:t>
            </a:r>
            <a:r>
              <a:rPr lang="en-US" sz="3600" dirty="0">
                <a:solidFill>
                  <a:srgbClr val="FFCC66"/>
                </a:solidFill>
                <a:effectLst>
                  <a:outerShdw blurRad="38100" dist="38100" dir="2700000" algn="tl">
                    <a:srgbClr val="000000">
                      <a:alpha val="43137"/>
                    </a:srgbClr>
                  </a:outerShdw>
                </a:effectLst>
                <a:latin typeface="Script MT Bold" pitchFamily="66" charset="0"/>
              </a:rPr>
              <a:t>devoted to celebration of the Victory Day in the great Patriotic </a:t>
            </a:r>
            <a:r>
              <a:rPr lang="en-US" sz="3600" dirty="0" smtClean="0">
                <a:solidFill>
                  <a:srgbClr val="FFCC66"/>
                </a:solidFill>
                <a:effectLst>
                  <a:outerShdw blurRad="38100" dist="38100" dir="2700000" algn="tl">
                    <a:srgbClr val="000000">
                      <a:alpha val="43137"/>
                    </a:srgbClr>
                  </a:outerShdw>
                </a:effectLst>
                <a:latin typeface="Script MT Bold" pitchFamily="66" charset="0"/>
              </a:rPr>
              <a:t>war</a:t>
            </a:r>
            <a:r>
              <a:rPr lang="ru-RU" sz="3600" dirty="0" smtClean="0">
                <a:solidFill>
                  <a:srgbClr val="FFCC66"/>
                </a:solidFill>
                <a:effectLst>
                  <a:outerShdw blurRad="38100" dist="38100" dir="2700000" algn="tl">
                    <a:srgbClr val="000000">
                      <a:alpha val="43137"/>
                    </a:srgbClr>
                  </a:outerShdw>
                </a:effectLst>
              </a:rPr>
              <a:t>.</a:t>
            </a:r>
            <a:endParaRPr lang="ru-RU" sz="3600" dirty="0">
              <a:solidFill>
                <a:srgbClr val="FFCC66"/>
              </a:solidFill>
              <a:effectLst>
                <a:outerShdw blurRad="38100" dist="38100" dir="2700000" algn="tl">
                  <a:srgbClr val="000000">
                    <a:alpha val="43137"/>
                  </a:srgbClr>
                </a:outerShdw>
              </a:effectLst>
            </a:endParaRPr>
          </a:p>
        </p:txBody>
      </p:sp>
      <p:pic>
        <p:nvPicPr>
          <p:cNvPr id="4099" name="Picture 3" descr="C:\Users\999\Desktop\георг\86532399_lent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91880" y="3429000"/>
            <a:ext cx="5635395" cy="34004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3317989731"/>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099"/>
                                        </p:tgtEl>
                                        <p:attrNameLst>
                                          <p:attrName>style.visibility</p:attrName>
                                        </p:attrNameLst>
                                      </p:cBhvr>
                                      <p:to>
                                        <p:strVal val="visible"/>
                                      </p:to>
                                    </p:set>
                                    <p:anim calcmode="lin" valueType="num">
                                      <p:cBhvr>
                                        <p:cTn id="7" dur="1000" fill="hold"/>
                                        <p:tgtEl>
                                          <p:spTgt spid="4099"/>
                                        </p:tgtEl>
                                        <p:attrNameLst>
                                          <p:attrName>ppt_w</p:attrName>
                                        </p:attrNameLst>
                                      </p:cBhvr>
                                      <p:tavLst>
                                        <p:tav tm="0">
                                          <p:val>
                                            <p:fltVal val="0"/>
                                          </p:val>
                                        </p:tav>
                                        <p:tav tm="100000">
                                          <p:val>
                                            <p:strVal val="#ppt_w"/>
                                          </p:val>
                                        </p:tav>
                                      </p:tavLst>
                                    </p:anim>
                                    <p:anim calcmode="lin" valueType="num">
                                      <p:cBhvr>
                                        <p:cTn id="8" dur="1000" fill="hold"/>
                                        <p:tgtEl>
                                          <p:spTgt spid="4099"/>
                                        </p:tgtEl>
                                        <p:attrNameLst>
                                          <p:attrName>ppt_h</p:attrName>
                                        </p:attrNameLst>
                                      </p:cBhvr>
                                      <p:tavLst>
                                        <p:tav tm="0">
                                          <p:val>
                                            <p:fltVal val="0"/>
                                          </p:val>
                                        </p:tav>
                                        <p:tav tm="100000">
                                          <p:val>
                                            <p:strVal val="#ppt_h"/>
                                          </p:val>
                                        </p:tav>
                                      </p:tavLst>
                                    </p:anim>
                                    <p:anim calcmode="lin" valueType="num">
                                      <p:cBhvr>
                                        <p:cTn id="9" dur="1000" fill="hold"/>
                                        <p:tgtEl>
                                          <p:spTgt spid="4099"/>
                                        </p:tgtEl>
                                        <p:attrNameLst>
                                          <p:attrName>style.rotation</p:attrName>
                                        </p:attrNameLst>
                                      </p:cBhvr>
                                      <p:tavLst>
                                        <p:tav tm="0">
                                          <p:val>
                                            <p:fltVal val="90"/>
                                          </p:val>
                                        </p:tav>
                                        <p:tav tm="100000">
                                          <p:val>
                                            <p:fltVal val="0"/>
                                          </p:val>
                                        </p:tav>
                                      </p:tavLst>
                                    </p:anim>
                                    <p:animEffect transition="in" filter="fade">
                                      <p:cBhvr>
                                        <p:cTn id="10" dur="10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extLst>
              <a:ext uri="{BEBA8EAE-BF5A-486C-A8C5-ECC9F3942E4B}">
                <a14:imgProps xmlns:a14="http://schemas.microsoft.com/office/drawing/2010/main">
                  <a14:imgLayer r:embed="rId3">
                    <a14:imgEffect>
                      <a14:brightnessContrast bright="20000" contrast="20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3" name="Объект 2"/>
          <p:cNvSpPr>
            <a:spLocks noGrp="1"/>
          </p:cNvSpPr>
          <p:nvPr>
            <p:ph idx="1"/>
          </p:nvPr>
        </p:nvSpPr>
        <p:spPr>
          <a:xfrm>
            <a:off x="395536" y="260648"/>
            <a:ext cx="8229600" cy="4525963"/>
          </a:xfrm>
        </p:spPr>
        <p:txBody>
          <a:bodyPr>
            <a:noAutofit/>
          </a:bodyPr>
          <a:lstStyle/>
          <a:p>
            <a:pPr marL="0" indent="0" algn="ctr">
              <a:buNone/>
            </a:pPr>
            <a:r>
              <a:rPr lang="en-US" sz="2400" dirty="0">
                <a:solidFill>
                  <a:srgbClr val="FFCC66"/>
                </a:solidFill>
                <a:effectLst>
                  <a:outerShdw blurRad="38100" dist="38100" dir="2700000" algn="tl">
                    <a:srgbClr val="000000">
                      <a:alpha val="43137"/>
                    </a:srgbClr>
                  </a:outerShdw>
                </a:effectLst>
                <a:latin typeface="Script MT Bold" pitchFamily="66" charset="0"/>
              </a:rPr>
              <a:t>Since then, action has become traditional and is held annually on the funds of enterprises and </a:t>
            </a:r>
            <a:r>
              <a:rPr lang="en-US" sz="2400" dirty="0" smtClean="0">
                <a:solidFill>
                  <a:srgbClr val="FFCC66"/>
                </a:solidFill>
                <a:effectLst>
                  <a:outerShdw blurRad="38100" dist="38100" dir="2700000" algn="tl">
                    <a:srgbClr val="000000">
                      <a:alpha val="43137"/>
                    </a:srgbClr>
                  </a:outerShdw>
                </a:effectLst>
                <a:latin typeface="Script MT Bold" pitchFamily="66" charset="0"/>
              </a:rPr>
              <a:t>budget </a:t>
            </a:r>
            <a:r>
              <a:rPr lang="en-US" sz="2400" dirty="0">
                <a:solidFill>
                  <a:srgbClr val="FFCC66"/>
                </a:solidFill>
                <a:effectLst>
                  <a:outerShdw blurRad="38100" dist="38100" dir="2700000" algn="tl">
                    <a:srgbClr val="000000">
                      <a:alpha val="43137"/>
                    </a:srgbClr>
                  </a:outerShdw>
                </a:effectLst>
                <a:latin typeface="Script MT Bold" pitchFamily="66" charset="0"/>
              </a:rPr>
              <a:t>from April 24 to may 12. In 2008, the St. George ribbons were distributed in more than 30 countries. For 6 years of shares were distributed more than 50 million ribbons around the </a:t>
            </a:r>
            <a:r>
              <a:rPr lang="en-US" sz="2400" dirty="0" smtClean="0">
                <a:solidFill>
                  <a:srgbClr val="FFCC66"/>
                </a:solidFill>
                <a:effectLst>
                  <a:outerShdw blurRad="38100" dist="38100" dir="2700000" algn="tl">
                    <a:srgbClr val="000000">
                      <a:alpha val="43137"/>
                    </a:srgbClr>
                  </a:outerShdw>
                </a:effectLst>
                <a:latin typeface="Script MT Bold" pitchFamily="66" charset="0"/>
              </a:rPr>
              <a:t>world. </a:t>
            </a:r>
            <a:r>
              <a:rPr lang="en-US" sz="2400" dirty="0">
                <a:solidFill>
                  <a:srgbClr val="FFCC66"/>
                </a:solidFill>
                <a:effectLst>
                  <a:outerShdw blurRad="38100" dist="38100" dir="2700000" algn="tl">
                    <a:srgbClr val="000000">
                      <a:alpha val="43137"/>
                    </a:srgbClr>
                  </a:outerShdw>
                </a:effectLst>
                <a:latin typeface="Script MT Bold" pitchFamily="66" charset="0"/>
              </a:rPr>
              <a:t>Of the country in which the action takes place most actively, - Russia, Belarus, Ukraine, Greece, France, Italy, Estonia, Latvia, great Britain, </a:t>
            </a:r>
            <a:r>
              <a:rPr lang="en-US" sz="2400" dirty="0" err="1">
                <a:solidFill>
                  <a:srgbClr val="FFCC66"/>
                </a:solidFill>
                <a:effectLst>
                  <a:outerShdw blurRad="38100" dist="38100" dir="2700000" algn="tl">
                    <a:srgbClr val="000000">
                      <a:alpha val="43137"/>
                    </a:srgbClr>
                  </a:outerShdw>
                </a:effectLst>
                <a:latin typeface="Script MT Bold" pitchFamily="66" charset="0"/>
              </a:rPr>
              <a:t>USA,Germany</a:t>
            </a:r>
            <a:r>
              <a:rPr lang="en-US" sz="2400" dirty="0">
                <a:solidFill>
                  <a:srgbClr val="FFCC66"/>
                </a:solidFill>
                <a:effectLst>
                  <a:outerShdw blurRad="38100" dist="38100" dir="2700000" algn="tl">
                    <a:srgbClr val="000000">
                      <a:alpha val="43137"/>
                    </a:srgbClr>
                  </a:outerShdw>
                </a:effectLst>
                <a:latin typeface="Script MT Bold" pitchFamily="66" charset="0"/>
              </a:rPr>
              <a:t>, Moldova, Azerbaijan, China, Vietnam, </a:t>
            </a:r>
            <a:r>
              <a:rPr lang="en-US" sz="2400" dirty="0" err="1">
                <a:solidFill>
                  <a:srgbClr val="FFCC66"/>
                </a:solidFill>
                <a:effectLst>
                  <a:outerShdw blurRad="38100" dist="38100" dir="2700000" algn="tl">
                    <a:srgbClr val="000000">
                      <a:alpha val="43137"/>
                    </a:srgbClr>
                  </a:outerShdw>
                </a:effectLst>
                <a:latin typeface="Script MT Bold" pitchFamily="66" charset="0"/>
              </a:rPr>
              <a:t>Belgium,Kyrgyzstan</a:t>
            </a:r>
            <a:r>
              <a:rPr lang="en-US" sz="2400" dirty="0">
                <a:solidFill>
                  <a:srgbClr val="FFCC66"/>
                </a:solidFill>
                <a:effectLst>
                  <a:outerShdw blurRad="38100" dist="38100" dir="2700000" algn="tl">
                    <a:srgbClr val="000000">
                      <a:alpha val="43137"/>
                    </a:srgbClr>
                  </a:outerShdw>
                </a:effectLst>
                <a:latin typeface="Script MT Bold" pitchFamily="66" charset="0"/>
              </a:rPr>
              <a:t>, Kazakhstan, Uzbekistan and </a:t>
            </a:r>
            <a:r>
              <a:rPr lang="en-US" sz="2400" dirty="0" err="1" smtClean="0">
                <a:solidFill>
                  <a:srgbClr val="FFCC66"/>
                </a:solidFill>
                <a:effectLst>
                  <a:outerShdw blurRad="38100" dist="38100" dir="2700000" algn="tl">
                    <a:srgbClr val="000000">
                      <a:alpha val="43137"/>
                    </a:srgbClr>
                  </a:outerShdw>
                </a:effectLst>
                <a:latin typeface="Script MT Bold" pitchFamily="66" charset="0"/>
              </a:rPr>
              <a:t>Afghanista</a:t>
            </a:r>
            <a:r>
              <a:rPr lang="ru-RU" sz="2400" dirty="0">
                <a:solidFill>
                  <a:srgbClr val="FFCC66"/>
                </a:solidFill>
                <a:effectLst>
                  <a:outerShdw blurRad="38100" dist="38100" dir="2700000" algn="tl">
                    <a:srgbClr val="000000">
                      <a:alpha val="43137"/>
                    </a:srgbClr>
                  </a:outerShdw>
                </a:effectLst>
                <a:latin typeface="Script MT Bold" pitchFamily="66" charset="0"/>
              </a:rPr>
              <a:t>.</a:t>
            </a:r>
            <a:endParaRPr lang="ru-RU" sz="2400" dirty="0">
              <a:solidFill>
                <a:srgbClr val="FFCC66"/>
              </a:solidFill>
              <a:effectLst>
                <a:outerShdw blurRad="38100" dist="38100" dir="2700000" algn="tl">
                  <a:srgbClr val="000000">
                    <a:alpha val="43137"/>
                  </a:srgbClr>
                </a:outerShdw>
              </a:effectLst>
            </a:endParaRPr>
          </a:p>
        </p:txBody>
      </p:sp>
      <p:pic>
        <p:nvPicPr>
          <p:cNvPr id="51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36096" y="3717032"/>
            <a:ext cx="3707904" cy="31715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17989731"/>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wipe(down)">
                                      <p:cBhvr>
                                        <p:cTn id="7"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extLst>
              <a:ext uri="{BEBA8EAE-BF5A-486C-A8C5-ECC9F3942E4B}">
                <a14:imgProps xmlns:a14="http://schemas.microsoft.com/office/drawing/2010/main">
                  <a14:imgLayer r:embed="rId3">
                    <a14:imgEffect>
                      <a14:brightnessContrast bright="20000" contrast="20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3" name="Объект 2"/>
          <p:cNvSpPr>
            <a:spLocks noGrp="1"/>
          </p:cNvSpPr>
          <p:nvPr>
            <p:ph idx="1"/>
          </p:nvPr>
        </p:nvSpPr>
        <p:spPr>
          <a:xfrm>
            <a:off x="395536" y="1052736"/>
            <a:ext cx="8229600" cy="2880320"/>
          </a:xfrm>
        </p:spPr>
        <p:txBody>
          <a:bodyPr/>
          <a:lstStyle/>
          <a:p>
            <a:pPr marL="0" indent="0" algn="ctr">
              <a:buNone/>
            </a:pPr>
            <a:r>
              <a:rPr lang="en-US" dirty="0">
                <a:solidFill>
                  <a:srgbClr val="C00000"/>
                </a:solidFill>
                <a:effectLst>
                  <a:outerShdw blurRad="38100" dist="38100" dir="2700000" algn="tl">
                    <a:srgbClr val="000000">
                      <a:alpha val="43137"/>
                    </a:srgbClr>
                  </a:outerShdw>
                </a:effectLst>
                <a:latin typeface="Script MT Bold" pitchFamily="66" charset="0"/>
              </a:rPr>
              <a:t>The action will be held under the slogans: </a:t>
            </a:r>
            <a:endParaRPr lang="en-US" dirty="0" smtClean="0">
              <a:solidFill>
                <a:srgbClr val="C00000"/>
              </a:solidFill>
              <a:effectLst>
                <a:outerShdw blurRad="38100" dist="38100" dir="2700000" algn="tl">
                  <a:srgbClr val="000000">
                    <a:alpha val="43137"/>
                  </a:srgbClr>
                </a:outerShdw>
              </a:effectLst>
              <a:latin typeface="Script MT Bold" pitchFamily="66" charset="0"/>
            </a:endParaRPr>
          </a:p>
          <a:p>
            <a:pPr marL="0" indent="0" algn="ctr">
              <a:buNone/>
            </a:pPr>
            <a:r>
              <a:rPr lang="en-US" dirty="0" smtClean="0">
                <a:solidFill>
                  <a:srgbClr val="C00000"/>
                </a:solidFill>
                <a:effectLst>
                  <a:outerShdw blurRad="38100" dist="38100" dir="2700000" algn="tl">
                    <a:srgbClr val="000000">
                      <a:alpha val="43137"/>
                    </a:srgbClr>
                  </a:outerShdw>
                </a:effectLst>
                <a:latin typeface="Script MT Bold" pitchFamily="66" charset="0"/>
              </a:rPr>
              <a:t>«</a:t>
            </a:r>
            <a:r>
              <a:rPr lang="en-US" dirty="0">
                <a:solidFill>
                  <a:srgbClr val="C00000"/>
                </a:solidFill>
                <a:effectLst>
                  <a:outerShdw blurRad="38100" dist="38100" dir="2700000" algn="tl">
                    <a:srgbClr val="000000">
                      <a:alpha val="43137"/>
                    </a:srgbClr>
                  </a:outerShdw>
                </a:effectLst>
                <a:latin typeface="Script MT Bold" pitchFamily="66" charset="0"/>
              </a:rPr>
              <a:t>the Victory of the grandfather - my Victory», «Dump. If you remember!», «I remember! I am proud!», «We are the heirs of the great Victory!», «Thanks grandpa for the victory</a:t>
            </a:r>
            <a:r>
              <a:rPr lang="en-US" dirty="0" smtClean="0">
                <a:solidFill>
                  <a:srgbClr val="C00000"/>
                </a:solidFill>
                <a:effectLst>
                  <a:outerShdw blurRad="38100" dist="38100" dir="2700000" algn="tl">
                    <a:srgbClr val="000000">
                      <a:alpha val="43137"/>
                    </a:srgbClr>
                  </a:outerShdw>
                </a:effectLst>
                <a:latin typeface="Script MT Bold" pitchFamily="66" charset="0"/>
              </a:rPr>
              <a:t>!».</a:t>
            </a:r>
            <a:endParaRPr lang="en-US" dirty="0">
              <a:solidFill>
                <a:srgbClr val="C00000"/>
              </a:solidFill>
              <a:effectLst>
                <a:outerShdw blurRad="38100" dist="38100" dir="2700000" algn="tl">
                  <a:srgbClr val="000000">
                    <a:alpha val="43137"/>
                  </a:srgbClr>
                </a:outerShdw>
              </a:effectLst>
              <a:latin typeface="Script MT Bold" pitchFamily="66" charset="0"/>
            </a:endParaRPr>
          </a:p>
          <a:p>
            <a:endParaRPr lang="ru-RU"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317989731"/>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4">
            <a:extLst>
              <a:ext uri="{BEBA8EAE-BF5A-486C-A8C5-ECC9F3942E4B}">
                <a14:imgProps xmlns:a14="http://schemas.microsoft.com/office/drawing/2010/main">
                  <a14:imgLayer r:embed="rId5">
                    <a14:imgEffect>
                      <a14:brightnessContrast bright="20000" contrast="20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11760" y="116632"/>
            <a:ext cx="8291264" cy="6597352"/>
          </a:xfrm>
        </p:spPr>
        <p:txBody>
          <a:bodyPr>
            <a:noAutofit/>
          </a:bodyPr>
          <a:lstStyle/>
          <a:p>
            <a:r>
              <a:rPr lang="en-US" sz="1800" dirty="0">
                <a:solidFill>
                  <a:srgbClr val="FFCC66"/>
                </a:solidFill>
                <a:effectLst>
                  <a:outerShdw blurRad="38100" dist="38100" dir="2700000" algn="tl">
                    <a:srgbClr val="000000">
                      <a:alpha val="43137"/>
                    </a:srgbClr>
                  </a:outerShdw>
                </a:effectLst>
                <a:latin typeface="Script MT Bold" pitchFamily="66" charset="0"/>
              </a:rPr>
              <a:t>I see a photo on the </a:t>
            </a:r>
            <a:r>
              <a:rPr lang="en-US" sz="1800" dirty="0" smtClean="0">
                <a:solidFill>
                  <a:srgbClr val="FFCC66"/>
                </a:solidFill>
                <a:effectLst>
                  <a:outerShdw blurRad="38100" dist="38100" dir="2700000" algn="tl">
                    <a:srgbClr val="000000">
                      <a:alpha val="43137"/>
                    </a:srgbClr>
                  </a:outerShdw>
                </a:effectLst>
                <a:latin typeface="Script MT Bold" pitchFamily="66" charset="0"/>
              </a:rPr>
              <a:t>pages</a:t>
            </a:r>
            <a:r>
              <a:rPr lang="en-US" sz="1800" dirty="0">
                <a:solidFill>
                  <a:srgbClr val="FFCC66"/>
                </a:solidFill>
                <a:effectLst>
                  <a:outerShdw blurRad="38100" dist="38100" dir="2700000" algn="tl">
                    <a:srgbClr val="000000">
                      <a:alpha val="43137"/>
                    </a:srgbClr>
                  </a:outerShdw>
                </a:effectLst>
                <a:latin typeface="Script MT Bold" pitchFamily="66" charset="0"/>
              </a:rPr>
              <a:t/>
            </a:r>
            <a:br>
              <a:rPr lang="en-US" sz="1800" dirty="0">
                <a:solidFill>
                  <a:srgbClr val="FFCC66"/>
                </a:solidFill>
                <a:effectLst>
                  <a:outerShdw blurRad="38100" dist="38100" dir="2700000" algn="tl">
                    <a:srgbClr val="000000">
                      <a:alpha val="43137"/>
                    </a:srgbClr>
                  </a:outerShdw>
                </a:effectLst>
                <a:latin typeface="Script MT Bold" pitchFamily="66" charset="0"/>
              </a:rPr>
            </a:br>
            <a:r>
              <a:rPr lang="en-US" sz="1800" dirty="0">
                <a:solidFill>
                  <a:srgbClr val="FFCC66"/>
                </a:solidFill>
                <a:effectLst>
                  <a:outerShdw blurRad="38100" dist="38100" dir="2700000" algn="tl">
                    <a:srgbClr val="000000">
                      <a:alpha val="43137"/>
                    </a:srgbClr>
                  </a:outerShdw>
                </a:effectLst>
                <a:latin typeface="Script MT Bold" pitchFamily="66" charset="0"/>
              </a:rPr>
              <a:t>Of paper I was looking </a:t>
            </a:r>
            <a:r>
              <a:rPr lang="en-US" sz="1800" dirty="0" smtClean="0">
                <a:solidFill>
                  <a:srgbClr val="FFCC66"/>
                </a:solidFill>
                <a:effectLst>
                  <a:outerShdw blurRad="38100" dist="38100" dir="2700000" algn="tl">
                    <a:srgbClr val="000000">
                      <a:alpha val="43137"/>
                    </a:srgbClr>
                  </a:outerShdw>
                </a:effectLst>
                <a:latin typeface="Script MT Bold" pitchFamily="66" charset="0"/>
              </a:rPr>
              <a:t>through</a:t>
            </a:r>
            <a:r>
              <a:rPr lang="en-US" sz="1800" dirty="0">
                <a:solidFill>
                  <a:srgbClr val="FFCC66"/>
                </a:solidFill>
                <a:effectLst>
                  <a:outerShdw blurRad="38100" dist="38100" dir="2700000" algn="tl">
                    <a:srgbClr val="000000">
                      <a:alpha val="43137"/>
                    </a:srgbClr>
                  </a:outerShdw>
                </a:effectLst>
                <a:latin typeface="Script MT Bold" pitchFamily="66" charset="0"/>
              </a:rPr>
              <a:t/>
            </a:r>
            <a:br>
              <a:rPr lang="en-US" sz="1800" dirty="0">
                <a:solidFill>
                  <a:srgbClr val="FFCC66"/>
                </a:solidFill>
                <a:effectLst>
                  <a:outerShdw blurRad="38100" dist="38100" dir="2700000" algn="tl">
                    <a:srgbClr val="000000">
                      <a:alpha val="43137"/>
                    </a:srgbClr>
                  </a:outerShdw>
                </a:effectLst>
                <a:latin typeface="Script MT Bold" pitchFamily="66" charset="0"/>
              </a:rPr>
            </a:br>
            <a:r>
              <a:rPr lang="en-US" sz="1800" dirty="0">
                <a:solidFill>
                  <a:srgbClr val="FFCC66"/>
                </a:solidFill>
                <a:effectLst>
                  <a:outerShdw blurRad="38100" dist="38100" dir="2700000" algn="tl">
                    <a:srgbClr val="000000">
                      <a:alpha val="43137"/>
                    </a:srgbClr>
                  </a:outerShdw>
                </a:effectLst>
                <a:latin typeface="Script MT Bold" pitchFamily="66" charset="0"/>
              </a:rPr>
              <a:t>With soldiers looking like teenagers</a:t>
            </a:r>
            <a:r>
              <a:rPr lang="en-US" sz="1800" dirty="0" smtClean="0">
                <a:solidFill>
                  <a:srgbClr val="FFCC66"/>
                </a:solidFill>
                <a:effectLst>
                  <a:outerShdw blurRad="38100" dist="38100" dir="2700000" algn="tl">
                    <a:srgbClr val="000000">
                      <a:alpha val="43137"/>
                    </a:srgbClr>
                  </a:outerShdw>
                </a:effectLst>
                <a:latin typeface="Script MT Bold" pitchFamily="66" charset="0"/>
              </a:rPr>
              <a:t>,</a:t>
            </a:r>
            <a:r>
              <a:rPr lang="en-US" sz="1800" dirty="0">
                <a:solidFill>
                  <a:srgbClr val="FFCC66"/>
                </a:solidFill>
                <a:effectLst>
                  <a:outerShdw blurRad="38100" dist="38100" dir="2700000" algn="tl">
                    <a:srgbClr val="000000">
                      <a:alpha val="43137"/>
                    </a:srgbClr>
                  </a:outerShdw>
                </a:effectLst>
                <a:latin typeface="Script MT Bold" pitchFamily="66" charset="0"/>
              </a:rPr>
              <a:t/>
            </a:r>
            <a:br>
              <a:rPr lang="en-US" sz="1800" dirty="0">
                <a:solidFill>
                  <a:srgbClr val="FFCC66"/>
                </a:solidFill>
                <a:effectLst>
                  <a:outerShdw blurRad="38100" dist="38100" dir="2700000" algn="tl">
                    <a:srgbClr val="000000">
                      <a:alpha val="43137"/>
                    </a:srgbClr>
                  </a:outerShdw>
                </a:effectLst>
                <a:latin typeface="Script MT Bold" pitchFamily="66" charset="0"/>
              </a:rPr>
            </a:br>
            <a:r>
              <a:rPr lang="en-US" sz="1800" dirty="0">
                <a:solidFill>
                  <a:srgbClr val="FFCC66"/>
                </a:solidFill>
                <a:effectLst>
                  <a:outerShdw blurRad="38100" dist="38100" dir="2700000" algn="tl">
                    <a:srgbClr val="000000">
                      <a:alpha val="43137"/>
                    </a:srgbClr>
                  </a:outerShdw>
                </a:effectLst>
                <a:latin typeface="Script MT Bold" pitchFamily="66" charset="0"/>
              </a:rPr>
              <a:t>The heroes of World War II</a:t>
            </a:r>
            <a:r>
              <a:rPr lang="en-US" sz="1800" dirty="0" smtClean="0">
                <a:solidFill>
                  <a:srgbClr val="FFCC66"/>
                </a:solidFill>
                <a:effectLst>
                  <a:outerShdw blurRad="38100" dist="38100" dir="2700000" algn="tl">
                    <a:srgbClr val="000000">
                      <a:alpha val="43137"/>
                    </a:srgbClr>
                  </a:outerShdw>
                </a:effectLst>
                <a:latin typeface="Script MT Bold" pitchFamily="66" charset="0"/>
              </a:rPr>
              <a:t>.</a:t>
            </a:r>
            <a:r>
              <a:rPr lang="en-US" sz="1800" dirty="0">
                <a:solidFill>
                  <a:srgbClr val="FFCC66"/>
                </a:solidFill>
                <a:effectLst>
                  <a:outerShdw blurRad="38100" dist="38100" dir="2700000" algn="tl">
                    <a:srgbClr val="000000">
                      <a:alpha val="43137"/>
                    </a:srgbClr>
                  </a:outerShdw>
                </a:effectLst>
                <a:latin typeface="Script MT Bold" pitchFamily="66" charset="0"/>
              </a:rPr>
              <a:t/>
            </a:r>
            <a:br>
              <a:rPr lang="en-US" sz="1800" dirty="0">
                <a:solidFill>
                  <a:srgbClr val="FFCC66"/>
                </a:solidFill>
                <a:effectLst>
                  <a:outerShdw blurRad="38100" dist="38100" dir="2700000" algn="tl">
                    <a:srgbClr val="000000">
                      <a:alpha val="43137"/>
                    </a:srgbClr>
                  </a:outerShdw>
                </a:effectLst>
                <a:latin typeface="Script MT Bold" pitchFamily="66" charset="0"/>
              </a:rPr>
            </a:br>
            <a:r>
              <a:rPr lang="en-US" sz="1800" dirty="0">
                <a:solidFill>
                  <a:srgbClr val="FFCC66"/>
                </a:solidFill>
                <a:effectLst>
                  <a:outerShdw blurRad="38100" dist="38100" dir="2700000" algn="tl">
                    <a:srgbClr val="000000">
                      <a:alpha val="43137"/>
                    </a:srgbClr>
                  </a:outerShdw>
                </a:effectLst>
                <a:latin typeface="Script MT Bold" pitchFamily="66" charset="0"/>
              </a:rPr>
              <a:t>Four fellows standing by the </a:t>
            </a:r>
            <a:r>
              <a:rPr lang="en-US" sz="1800" dirty="0" smtClean="0">
                <a:solidFill>
                  <a:srgbClr val="FFCC66"/>
                </a:solidFill>
                <a:effectLst>
                  <a:outerShdw blurRad="38100" dist="38100" dir="2700000" algn="tl">
                    <a:srgbClr val="000000">
                      <a:alpha val="43137"/>
                    </a:srgbClr>
                  </a:outerShdw>
                </a:effectLst>
                <a:latin typeface="Script MT Bold" pitchFamily="66" charset="0"/>
              </a:rPr>
              <a:t>mote</a:t>
            </a:r>
            <a:r>
              <a:rPr lang="en-US" sz="1800" dirty="0">
                <a:solidFill>
                  <a:srgbClr val="FFCC66"/>
                </a:solidFill>
                <a:effectLst>
                  <a:outerShdw blurRad="38100" dist="38100" dir="2700000" algn="tl">
                    <a:srgbClr val="000000">
                      <a:alpha val="43137"/>
                    </a:srgbClr>
                  </a:outerShdw>
                </a:effectLst>
                <a:latin typeface="Script MT Bold" pitchFamily="66" charset="0"/>
              </a:rPr>
              <a:t/>
            </a:r>
            <a:br>
              <a:rPr lang="en-US" sz="1800" dirty="0">
                <a:solidFill>
                  <a:srgbClr val="FFCC66"/>
                </a:solidFill>
                <a:effectLst>
                  <a:outerShdw blurRad="38100" dist="38100" dir="2700000" algn="tl">
                    <a:srgbClr val="000000">
                      <a:alpha val="43137"/>
                    </a:srgbClr>
                  </a:outerShdw>
                </a:effectLst>
                <a:latin typeface="Script MT Bold" pitchFamily="66" charset="0"/>
              </a:rPr>
            </a:br>
            <a:r>
              <a:rPr lang="en-US" sz="1800" dirty="0">
                <a:solidFill>
                  <a:srgbClr val="FFCC66"/>
                </a:solidFill>
                <a:effectLst>
                  <a:outerShdw blurRad="38100" dist="38100" dir="2700000" algn="tl">
                    <a:srgbClr val="000000">
                      <a:alpha val="43137"/>
                    </a:srgbClr>
                  </a:outerShdw>
                </a:effectLst>
                <a:latin typeface="Script MT Bold" pitchFamily="66" charset="0"/>
              </a:rPr>
              <a:t>Were photographed before </a:t>
            </a:r>
            <a:r>
              <a:rPr lang="en-US" sz="1800" dirty="0" smtClean="0">
                <a:solidFill>
                  <a:srgbClr val="FFCC66"/>
                </a:solidFill>
                <a:effectLst>
                  <a:outerShdw blurRad="38100" dist="38100" dir="2700000" algn="tl">
                    <a:srgbClr val="000000">
                      <a:alpha val="43137"/>
                    </a:srgbClr>
                  </a:outerShdw>
                </a:effectLst>
                <a:latin typeface="Script MT Bold" pitchFamily="66" charset="0"/>
              </a:rPr>
              <a:t>assault</a:t>
            </a:r>
            <a:r>
              <a:rPr lang="en-US" sz="1800" dirty="0">
                <a:solidFill>
                  <a:srgbClr val="FFCC66"/>
                </a:solidFill>
                <a:effectLst>
                  <a:outerShdw blurRad="38100" dist="38100" dir="2700000" algn="tl">
                    <a:srgbClr val="000000">
                      <a:alpha val="43137"/>
                    </a:srgbClr>
                  </a:outerShdw>
                </a:effectLst>
                <a:latin typeface="Script MT Bold" pitchFamily="66" charset="0"/>
              </a:rPr>
              <a:t/>
            </a:r>
            <a:br>
              <a:rPr lang="en-US" sz="1800" dirty="0">
                <a:solidFill>
                  <a:srgbClr val="FFCC66"/>
                </a:solidFill>
                <a:effectLst>
                  <a:outerShdw blurRad="38100" dist="38100" dir="2700000" algn="tl">
                    <a:srgbClr val="000000">
                      <a:alpha val="43137"/>
                    </a:srgbClr>
                  </a:outerShdw>
                </a:effectLst>
                <a:latin typeface="Script MT Bold" pitchFamily="66" charset="0"/>
              </a:rPr>
            </a:br>
            <a:r>
              <a:rPr lang="en-US" sz="1800" dirty="0">
                <a:solidFill>
                  <a:srgbClr val="FFCC66"/>
                </a:solidFill>
                <a:effectLst>
                  <a:outerShdw blurRad="38100" dist="38100" dir="2700000" algn="tl">
                    <a:srgbClr val="000000">
                      <a:alpha val="43137"/>
                    </a:srgbClr>
                  </a:outerShdw>
                </a:effectLst>
                <a:latin typeface="Script MT Bold" pitchFamily="66" charset="0"/>
              </a:rPr>
              <a:t>The background was a lovely scene</a:t>
            </a:r>
            <a:r>
              <a:rPr lang="en-US" sz="1800" dirty="0" smtClean="0">
                <a:solidFill>
                  <a:srgbClr val="FFCC66"/>
                </a:solidFill>
                <a:effectLst>
                  <a:outerShdw blurRad="38100" dist="38100" dir="2700000" algn="tl">
                    <a:srgbClr val="000000">
                      <a:alpha val="43137"/>
                    </a:srgbClr>
                  </a:outerShdw>
                </a:effectLst>
                <a:latin typeface="Script MT Bold" pitchFamily="66" charset="0"/>
              </a:rPr>
              <a:t>:</a:t>
            </a:r>
            <a:r>
              <a:rPr lang="en-US" sz="1800" dirty="0">
                <a:solidFill>
                  <a:srgbClr val="FFCC66"/>
                </a:solidFill>
                <a:effectLst>
                  <a:outerShdw blurRad="38100" dist="38100" dir="2700000" algn="tl">
                    <a:srgbClr val="000000">
                      <a:alpha val="43137"/>
                    </a:srgbClr>
                  </a:outerShdw>
                </a:effectLst>
                <a:latin typeface="Script MT Bold" pitchFamily="66" charset="0"/>
              </a:rPr>
              <a:t/>
            </a:r>
            <a:br>
              <a:rPr lang="en-US" sz="1800" dirty="0">
                <a:solidFill>
                  <a:srgbClr val="FFCC66"/>
                </a:solidFill>
                <a:effectLst>
                  <a:outerShdw blurRad="38100" dist="38100" dir="2700000" algn="tl">
                    <a:srgbClr val="000000">
                      <a:alpha val="43137"/>
                    </a:srgbClr>
                  </a:outerShdw>
                </a:effectLst>
                <a:latin typeface="Script MT Bold" pitchFamily="66" charset="0"/>
              </a:rPr>
            </a:br>
            <a:r>
              <a:rPr lang="en-US" sz="1800" dirty="0">
                <a:solidFill>
                  <a:srgbClr val="FFCC66"/>
                </a:solidFill>
                <a:effectLst>
                  <a:outerShdw blurRad="38100" dist="38100" dir="2700000" algn="tl">
                    <a:srgbClr val="000000">
                      <a:alpha val="43137"/>
                    </a:srgbClr>
                  </a:outerShdw>
                </a:effectLst>
                <a:latin typeface="Script MT Bold" pitchFamily="66" charset="0"/>
              </a:rPr>
              <a:t>The sky was blue, the grass was </a:t>
            </a:r>
            <a:r>
              <a:rPr lang="en-US" sz="1800" dirty="0" smtClean="0">
                <a:solidFill>
                  <a:srgbClr val="FFCC66"/>
                </a:solidFill>
                <a:effectLst>
                  <a:outerShdw blurRad="38100" dist="38100" dir="2700000" algn="tl">
                    <a:srgbClr val="000000">
                      <a:alpha val="43137"/>
                    </a:srgbClr>
                  </a:outerShdw>
                </a:effectLst>
                <a:latin typeface="Script MT Bold" pitchFamily="66" charset="0"/>
              </a:rPr>
              <a:t>green.</a:t>
            </a:r>
            <a:r>
              <a:rPr lang="en-US" sz="1800" dirty="0">
                <a:solidFill>
                  <a:srgbClr val="FFCC66"/>
                </a:solidFill>
                <a:effectLst>
                  <a:outerShdw blurRad="38100" dist="38100" dir="2700000" algn="tl">
                    <a:srgbClr val="000000">
                      <a:alpha val="43137"/>
                    </a:srgbClr>
                  </a:outerShdw>
                </a:effectLst>
                <a:latin typeface="Script MT Bold" pitchFamily="66" charset="0"/>
              </a:rPr>
              <a:t/>
            </a:r>
            <a:br>
              <a:rPr lang="en-US" sz="1800" dirty="0">
                <a:solidFill>
                  <a:srgbClr val="FFCC66"/>
                </a:solidFill>
                <a:effectLst>
                  <a:outerShdw blurRad="38100" dist="38100" dir="2700000" algn="tl">
                    <a:srgbClr val="000000">
                      <a:alpha val="43137"/>
                    </a:srgbClr>
                  </a:outerShdw>
                </a:effectLst>
                <a:latin typeface="Script MT Bold" pitchFamily="66" charset="0"/>
              </a:rPr>
            </a:br>
            <a:r>
              <a:rPr lang="en-US" sz="1800" dirty="0">
                <a:solidFill>
                  <a:srgbClr val="FFCC66"/>
                </a:solidFill>
                <a:effectLst>
                  <a:outerShdw blurRad="38100" dist="38100" dir="2700000" algn="tl">
                    <a:srgbClr val="000000">
                      <a:alpha val="43137"/>
                    </a:srgbClr>
                  </a:outerShdw>
                </a:effectLst>
                <a:latin typeface="Script MT Bold" pitchFamily="66" charset="0"/>
              </a:rPr>
              <a:t>In fact, nobody knew them, really</a:t>
            </a:r>
            <a:r>
              <a:rPr lang="en-US" sz="1800" dirty="0" smtClean="0">
                <a:solidFill>
                  <a:srgbClr val="FFCC66"/>
                </a:solidFill>
                <a:effectLst>
                  <a:outerShdw blurRad="38100" dist="38100" dir="2700000" algn="tl">
                    <a:srgbClr val="000000">
                      <a:alpha val="43137"/>
                    </a:srgbClr>
                  </a:outerShdw>
                </a:effectLst>
                <a:latin typeface="Script MT Bold" pitchFamily="66" charset="0"/>
              </a:rPr>
              <a:t>,</a:t>
            </a:r>
            <a:r>
              <a:rPr lang="en-US" sz="1800" dirty="0">
                <a:solidFill>
                  <a:srgbClr val="FFCC66"/>
                </a:solidFill>
                <a:effectLst>
                  <a:outerShdw blurRad="38100" dist="38100" dir="2700000" algn="tl">
                    <a:srgbClr val="000000">
                      <a:alpha val="43137"/>
                    </a:srgbClr>
                  </a:outerShdw>
                </a:effectLst>
                <a:latin typeface="Script MT Bold" pitchFamily="66" charset="0"/>
              </a:rPr>
              <a:t/>
            </a:r>
            <a:br>
              <a:rPr lang="en-US" sz="1800" dirty="0">
                <a:solidFill>
                  <a:srgbClr val="FFCC66"/>
                </a:solidFill>
                <a:effectLst>
                  <a:outerShdw blurRad="38100" dist="38100" dir="2700000" algn="tl">
                    <a:srgbClr val="000000">
                      <a:alpha val="43137"/>
                    </a:srgbClr>
                  </a:outerShdw>
                </a:effectLst>
                <a:latin typeface="Script MT Bold" pitchFamily="66" charset="0"/>
              </a:rPr>
            </a:br>
            <a:r>
              <a:rPr lang="en-US" sz="1800" dirty="0">
                <a:solidFill>
                  <a:srgbClr val="FFCC66"/>
                </a:solidFill>
                <a:effectLst>
                  <a:outerShdw blurRad="38100" dist="38100" dir="2700000" algn="tl">
                    <a:srgbClr val="000000">
                      <a:alpha val="43137"/>
                    </a:srgbClr>
                  </a:outerShdw>
                </a:effectLst>
                <a:latin typeface="Script MT Bold" pitchFamily="66" charset="0"/>
              </a:rPr>
              <a:t>There is no book on them, no song</a:t>
            </a:r>
            <a:r>
              <a:rPr lang="en-US" sz="1800" dirty="0" smtClean="0">
                <a:solidFill>
                  <a:srgbClr val="FFCC66"/>
                </a:solidFill>
                <a:effectLst>
                  <a:outerShdw blurRad="38100" dist="38100" dir="2700000" algn="tl">
                    <a:srgbClr val="000000">
                      <a:alpha val="43137"/>
                    </a:srgbClr>
                  </a:outerShdw>
                </a:effectLst>
                <a:latin typeface="Script MT Bold" pitchFamily="66" charset="0"/>
              </a:rPr>
              <a:t>.</a:t>
            </a:r>
            <a:r>
              <a:rPr lang="en-US" sz="1800" dirty="0">
                <a:solidFill>
                  <a:srgbClr val="FFCC66"/>
                </a:solidFill>
                <a:effectLst>
                  <a:outerShdw blurRad="38100" dist="38100" dir="2700000" algn="tl">
                    <a:srgbClr val="000000">
                      <a:alpha val="43137"/>
                    </a:srgbClr>
                  </a:outerShdw>
                </a:effectLst>
                <a:latin typeface="Script MT Bold" pitchFamily="66" charset="0"/>
              </a:rPr>
              <a:t/>
            </a:r>
            <a:br>
              <a:rPr lang="en-US" sz="1800" dirty="0">
                <a:solidFill>
                  <a:srgbClr val="FFCC66"/>
                </a:solidFill>
                <a:effectLst>
                  <a:outerShdw blurRad="38100" dist="38100" dir="2700000" algn="tl">
                    <a:srgbClr val="000000">
                      <a:alpha val="43137"/>
                    </a:srgbClr>
                  </a:outerShdw>
                </a:effectLst>
                <a:latin typeface="Script MT Bold" pitchFamily="66" charset="0"/>
              </a:rPr>
            </a:br>
            <a:r>
              <a:rPr lang="en-US" sz="1800" dirty="0">
                <a:solidFill>
                  <a:srgbClr val="FFCC66"/>
                </a:solidFill>
                <a:effectLst>
                  <a:outerShdw blurRad="38100" dist="38100" dir="2700000" algn="tl">
                    <a:srgbClr val="000000">
                      <a:alpha val="43137"/>
                    </a:srgbClr>
                  </a:outerShdw>
                </a:effectLst>
                <a:latin typeface="Script MT Bold" pitchFamily="66" charset="0"/>
              </a:rPr>
              <a:t>There’s here someone’s dearie</a:t>
            </a:r>
            <a:r>
              <a:rPr lang="en-US" sz="1800" dirty="0" smtClean="0">
                <a:solidFill>
                  <a:srgbClr val="FFCC66"/>
                </a:solidFill>
                <a:effectLst>
                  <a:outerShdw blurRad="38100" dist="38100" dir="2700000" algn="tl">
                    <a:srgbClr val="000000">
                      <a:alpha val="43137"/>
                    </a:srgbClr>
                  </a:outerShdw>
                </a:effectLst>
                <a:latin typeface="Script MT Bold" pitchFamily="66" charset="0"/>
              </a:rPr>
              <a:t>,</a:t>
            </a:r>
            <a:r>
              <a:rPr lang="en-US" sz="1800" dirty="0">
                <a:solidFill>
                  <a:srgbClr val="FFCC66"/>
                </a:solidFill>
                <a:effectLst>
                  <a:outerShdw blurRad="38100" dist="38100" dir="2700000" algn="tl">
                    <a:srgbClr val="000000">
                      <a:alpha val="43137"/>
                    </a:srgbClr>
                  </a:outerShdw>
                </a:effectLst>
                <a:latin typeface="Script MT Bold" pitchFamily="66" charset="0"/>
              </a:rPr>
              <a:t/>
            </a:r>
            <a:br>
              <a:rPr lang="en-US" sz="1800" dirty="0">
                <a:solidFill>
                  <a:srgbClr val="FFCC66"/>
                </a:solidFill>
                <a:effectLst>
                  <a:outerShdw blurRad="38100" dist="38100" dir="2700000" algn="tl">
                    <a:srgbClr val="000000">
                      <a:alpha val="43137"/>
                    </a:srgbClr>
                  </a:outerShdw>
                </a:effectLst>
                <a:latin typeface="Script MT Bold" pitchFamily="66" charset="0"/>
              </a:rPr>
            </a:br>
            <a:r>
              <a:rPr lang="en-US" sz="1800" dirty="0">
                <a:solidFill>
                  <a:srgbClr val="FFCC66"/>
                </a:solidFill>
                <a:effectLst>
                  <a:outerShdw blurRad="38100" dist="38100" dir="2700000" algn="tl">
                    <a:srgbClr val="000000">
                      <a:alpha val="43137"/>
                    </a:srgbClr>
                  </a:outerShdw>
                </a:effectLst>
                <a:latin typeface="Script MT Bold" pitchFamily="66" charset="0"/>
              </a:rPr>
              <a:t>a student or the only son</a:t>
            </a:r>
            <a:r>
              <a:rPr lang="en-US" sz="1800" dirty="0" smtClean="0">
                <a:solidFill>
                  <a:srgbClr val="FFCC66"/>
                </a:solidFill>
                <a:effectLst>
                  <a:outerShdw blurRad="38100" dist="38100" dir="2700000" algn="tl">
                    <a:srgbClr val="000000">
                      <a:alpha val="43137"/>
                    </a:srgbClr>
                  </a:outerShdw>
                </a:effectLst>
                <a:latin typeface="Script MT Bold" pitchFamily="66" charset="0"/>
              </a:rPr>
              <a:t>.</a:t>
            </a:r>
            <a:r>
              <a:rPr lang="en-US" sz="1800" dirty="0">
                <a:solidFill>
                  <a:srgbClr val="FFCC66"/>
                </a:solidFill>
                <a:effectLst>
                  <a:outerShdw blurRad="38100" dist="38100" dir="2700000" algn="tl">
                    <a:srgbClr val="000000">
                      <a:alpha val="43137"/>
                    </a:srgbClr>
                  </a:outerShdw>
                </a:effectLst>
                <a:latin typeface="Script MT Bold" pitchFamily="66" charset="0"/>
              </a:rPr>
              <a:t/>
            </a:r>
            <a:br>
              <a:rPr lang="en-US" sz="1800" dirty="0">
                <a:solidFill>
                  <a:srgbClr val="FFCC66"/>
                </a:solidFill>
                <a:effectLst>
                  <a:outerShdw blurRad="38100" dist="38100" dir="2700000" algn="tl">
                    <a:srgbClr val="000000">
                      <a:alpha val="43137"/>
                    </a:srgbClr>
                  </a:outerShdw>
                </a:effectLst>
                <a:latin typeface="Script MT Bold" pitchFamily="66" charset="0"/>
              </a:rPr>
            </a:br>
            <a:r>
              <a:rPr lang="en-US" sz="1800" dirty="0">
                <a:solidFill>
                  <a:srgbClr val="FFCC66"/>
                </a:solidFill>
                <a:effectLst>
                  <a:outerShdw blurRad="38100" dist="38100" dir="2700000" algn="tl">
                    <a:srgbClr val="000000">
                      <a:alpha val="43137"/>
                    </a:srgbClr>
                  </a:outerShdw>
                </a:effectLst>
                <a:latin typeface="Script MT Bold" pitchFamily="66" charset="0"/>
              </a:rPr>
              <a:t>Their lives had only just </a:t>
            </a:r>
            <a:r>
              <a:rPr lang="en-US" sz="1800" dirty="0" smtClean="0">
                <a:solidFill>
                  <a:srgbClr val="FFCC66"/>
                </a:solidFill>
                <a:effectLst>
                  <a:outerShdw blurRad="38100" dist="38100" dir="2700000" algn="tl">
                    <a:srgbClr val="000000">
                      <a:alpha val="43137"/>
                    </a:srgbClr>
                  </a:outerShdw>
                </a:effectLst>
                <a:latin typeface="Script MT Bold" pitchFamily="66" charset="0"/>
              </a:rPr>
              <a:t>begun</a:t>
            </a:r>
            <a:r>
              <a:rPr lang="en-US" sz="1800" dirty="0">
                <a:solidFill>
                  <a:srgbClr val="FFCC66"/>
                </a:solidFill>
                <a:effectLst>
                  <a:outerShdw blurRad="38100" dist="38100" dir="2700000" algn="tl">
                    <a:srgbClr val="000000">
                      <a:alpha val="43137"/>
                    </a:srgbClr>
                  </a:outerShdw>
                </a:effectLst>
                <a:latin typeface="Script MT Bold" pitchFamily="66" charset="0"/>
              </a:rPr>
              <a:t/>
            </a:r>
            <a:br>
              <a:rPr lang="en-US" sz="1800" dirty="0">
                <a:solidFill>
                  <a:srgbClr val="FFCC66"/>
                </a:solidFill>
                <a:effectLst>
                  <a:outerShdw blurRad="38100" dist="38100" dir="2700000" algn="tl">
                    <a:srgbClr val="000000">
                      <a:alpha val="43137"/>
                    </a:srgbClr>
                  </a:outerShdw>
                </a:effectLst>
                <a:latin typeface="Script MT Bold" pitchFamily="66" charset="0"/>
              </a:rPr>
            </a:br>
            <a:r>
              <a:rPr lang="en-US" sz="1800" dirty="0">
                <a:solidFill>
                  <a:srgbClr val="FFCC66"/>
                </a:solidFill>
                <a:effectLst>
                  <a:outerShdw blurRad="38100" dist="38100" dir="2700000" algn="tl">
                    <a:srgbClr val="000000">
                      <a:alpha val="43137"/>
                    </a:srgbClr>
                  </a:outerShdw>
                </a:effectLst>
                <a:latin typeface="Script MT Bold" pitchFamily="66" charset="0"/>
              </a:rPr>
              <a:t>They fell in battlefield as one</a:t>
            </a:r>
            <a:r>
              <a:rPr lang="en-US" sz="1800" dirty="0" smtClean="0">
                <a:solidFill>
                  <a:srgbClr val="FFCC66"/>
                </a:solidFill>
                <a:effectLst>
                  <a:outerShdw blurRad="38100" dist="38100" dir="2700000" algn="tl">
                    <a:srgbClr val="000000">
                      <a:alpha val="43137"/>
                    </a:srgbClr>
                  </a:outerShdw>
                </a:effectLst>
                <a:latin typeface="Script MT Bold" pitchFamily="66" charset="0"/>
              </a:rPr>
              <a:t>.</a:t>
            </a:r>
            <a:r>
              <a:rPr lang="en-US" sz="1800" dirty="0">
                <a:solidFill>
                  <a:srgbClr val="FFCC66"/>
                </a:solidFill>
                <a:effectLst>
                  <a:outerShdw blurRad="38100" dist="38100" dir="2700000" algn="tl">
                    <a:srgbClr val="000000">
                      <a:alpha val="43137"/>
                    </a:srgbClr>
                  </a:outerShdw>
                </a:effectLst>
                <a:latin typeface="Script MT Bold" pitchFamily="66" charset="0"/>
              </a:rPr>
              <a:t/>
            </a:r>
            <a:br>
              <a:rPr lang="en-US" sz="1800" dirty="0">
                <a:solidFill>
                  <a:srgbClr val="FFCC66"/>
                </a:solidFill>
                <a:effectLst>
                  <a:outerShdw blurRad="38100" dist="38100" dir="2700000" algn="tl">
                    <a:srgbClr val="000000">
                      <a:alpha val="43137"/>
                    </a:srgbClr>
                  </a:outerShdw>
                </a:effectLst>
                <a:latin typeface="Script MT Bold" pitchFamily="66" charset="0"/>
              </a:rPr>
            </a:br>
            <a:r>
              <a:rPr lang="en-US" sz="1800" dirty="0">
                <a:solidFill>
                  <a:srgbClr val="FFCC66"/>
                </a:solidFill>
                <a:effectLst>
                  <a:outerShdw blurRad="38100" dist="38100" dir="2700000" algn="tl">
                    <a:srgbClr val="000000">
                      <a:alpha val="43137"/>
                    </a:srgbClr>
                  </a:outerShdw>
                </a:effectLst>
                <a:latin typeface="Script MT Bold" pitchFamily="66" charset="0"/>
              </a:rPr>
              <a:t>The background was a lovely scene</a:t>
            </a:r>
            <a:r>
              <a:rPr lang="en-US" sz="1800" dirty="0" smtClean="0">
                <a:solidFill>
                  <a:srgbClr val="FFCC66"/>
                </a:solidFill>
                <a:effectLst>
                  <a:outerShdw blurRad="38100" dist="38100" dir="2700000" algn="tl">
                    <a:srgbClr val="000000">
                      <a:alpha val="43137"/>
                    </a:srgbClr>
                  </a:outerShdw>
                </a:effectLst>
                <a:latin typeface="Script MT Bold" pitchFamily="66" charset="0"/>
              </a:rPr>
              <a:t>:</a:t>
            </a:r>
            <a:r>
              <a:rPr lang="en-US" sz="1800" dirty="0">
                <a:solidFill>
                  <a:srgbClr val="FFCC66"/>
                </a:solidFill>
                <a:effectLst>
                  <a:outerShdw blurRad="38100" dist="38100" dir="2700000" algn="tl">
                    <a:srgbClr val="000000">
                      <a:alpha val="43137"/>
                    </a:srgbClr>
                  </a:outerShdw>
                </a:effectLst>
                <a:latin typeface="Script MT Bold" pitchFamily="66" charset="0"/>
              </a:rPr>
              <a:t/>
            </a:r>
            <a:br>
              <a:rPr lang="en-US" sz="1800" dirty="0">
                <a:solidFill>
                  <a:srgbClr val="FFCC66"/>
                </a:solidFill>
                <a:effectLst>
                  <a:outerShdw blurRad="38100" dist="38100" dir="2700000" algn="tl">
                    <a:srgbClr val="000000">
                      <a:alpha val="43137"/>
                    </a:srgbClr>
                  </a:outerShdw>
                </a:effectLst>
                <a:latin typeface="Script MT Bold" pitchFamily="66" charset="0"/>
              </a:rPr>
            </a:br>
            <a:r>
              <a:rPr lang="en-US" sz="1800" dirty="0">
                <a:solidFill>
                  <a:srgbClr val="FFCC66"/>
                </a:solidFill>
                <a:effectLst>
                  <a:outerShdw blurRad="38100" dist="38100" dir="2700000" algn="tl">
                    <a:srgbClr val="000000">
                      <a:alpha val="43137"/>
                    </a:srgbClr>
                  </a:outerShdw>
                </a:effectLst>
                <a:latin typeface="Script MT Bold" pitchFamily="66" charset="0"/>
              </a:rPr>
              <a:t>The sky was blue, the grass was green</a:t>
            </a:r>
            <a:r>
              <a:rPr lang="en-US" sz="1800" dirty="0" smtClean="0">
                <a:solidFill>
                  <a:srgbClr val="FFCC66"/>
                </a:solidFill>
                <a:effectLst>
                  <a:outerShdw blurRad="38100" dist="38100" dir="2700000" algn="tl">
                    <a:srgbClr val="000000">
                      <a:alpha val="43137"/>
                    </a:srgbClr>
                  </a:outerShdw>
                </a:effectLst>
                <a:latin typeface="Script MT Bold" pitchFamily="66" charset="0"/>
              </a:rPr>
              <a:t>.</a:t>
            </a:r>
            <a:r>
              <a:rPr lang="en-US" sz="1800" dirty="0">
                <a:solidFill>
                  <a:srgbClr val="FFCC66"/>
                </a:solidFill>
                <a:effectLst>
                  <a:outerShdw blurRad="38100" dist="38100" dir="2700000" algn="tl">
                    <a:srgbClr val="000000">
                      <a:alpha val="43137"/>
                    </a:srgbClr>
                  </a:outerShdw>
                </a:effectLst>
                <a:latin typeface="Script MT Bold" pitchFamily="66" charset="0"/>
              </a:rPr>
              <a:t/>
            </a:r>
            <a:br>
              <a:rPr lang="en-US" sz="1800" dirty="0">
                <a:solidFill>
                  <a:srgbClr val="FFCC66"/>
                </a:solidFill>
                <a:effectLst>
                  <a:outerShdw blurRad="38100" dist="38100" dir="2700000" algn="tl">
                    <a:srgbClr val="000000">
                      <a:alpha val="43137"/>
                    </a:srgbClr>
                  </a:outerShdw>
                </a:effectLst>
                <a:latin typeface="Script MT Bold" pitchFamily="66" charset="0"/>
              </a:rPr>
            </a:br>
            <a:r>
              <a:rPr lang="en-US" sz="1800" dirty="0">
                <a:solidFill>
                  <a:srgbClr val="FFCC66"/>
                </a:solidFill>
                <a:effectLst>
                  <a:outerShdw blurRad="38100" dist="38100" dir="2700000" algn="tl">
                    <a:srgbClr val="000000">
                      <a:alpha val="43137"/>
                    </a:srgbClr>
                  </a:outerShdw>
                </a:effectLst>
                <a:latin typeface="Script MT Bold" pitchFamily="66" charset="0"/>
              </a:rPr>
              <a:t>That bitter year for all of us</a:t>
            </a:r>
            <a:r>
              <a:rPr lang="en-US" sz="1800" dirty="0" smtClean="0">
                <a:solidFill>
                  <a:srgbClr val="FFCC66"/>
                </a:solidFill>
                <a:effectLst>
                  <a:outerShdw blurRad="38100" dist="38100" dir="2700000" algn="tl">
                    <a:srgbClr val="000000">
                      <a:alpha val="43137"/>
                    </a:srgbClr>
                  </a:outerShdw>
                </a:effectLst>
                <a:latin typeface="Script MT Bold" pitchFamily="66" charset="0"/>
              </a:rPr>
              <a:t>,</a:t>
            </a:r>
            <a:r>
              <a:rPr lang="en-US" sz="1800" dirty="0">
                <a:solidFill>
                  <a:srgbClr val="FFCC66"/>
                </a:solidFill>
                <a:effectLst>
                  <a:outerShdw blurRad="38100" dist="38100" dir="2700000" algn="tl">
                    <a:srgbClr val="000000">
                      <a:alpha val="43137"/>
                    </a:srgbClr>
                  </a:outerShdw>
                </a:effectLst>
                <a:latin typeface="Script MT Bold" pitchFamily="66" charset="0"/>
              </a:rPr>
              <a:t/>
            </a:r>
            <a:br>
              <a:rPr lang="en-US" sz="1800" dirty="0">
                <a:solidFill>
                  <a:srgbClr val="FFCC66"/>
                </a:solidFill>
                <a:effectLst>
                  <a:outerShdw blurRad="38100" dist="38100" dir="2700000" algn="tl">
                    <a:srgbClr val="000000">
                      <a:alpha val="43137"/>
                    </a:srgbClr>
                  </a:outerShdw>
                </a:effectLst>
                <a:latin typeface="Script MT Bold" pitchFamily="66" charset="0"/>
              </a:rPr>
            </a:br>
            <a:r>
              <a:rPr lang="en-US" sz="1800" dirty="0">
                <a:solidFill>
                  <a:srgbClr val="FFCC66"/>
                </a:solidFill>
                <a:effectLst>
                  <a:outerShdw blurRad="38100" dist="38100" dir="2700000" algn="tl">
                    <a:srgbClr val="000000">
                      <a:alpha val="43137"/>
                    </a:srgbClr>
                  </a:outerShdw>
                </a:effectLst>
                <a:latin typeface="Script MT Bold" pitchFamily="66" charset="0"/>
              </a:rPr>
              <a:t>We’ll bear in mind for all we’re </a:t>
            </a:r>
            <a:r>
              <a:rPr lang="en-US" sz="1800" dirty="0" smtClean="0">
                <a:solidFill>
                  <a:srgbClr val="FFCC66"/>
                </a:solidFill>
                <a:effectLst>
                  <a:outerShdw blurRad="38100" dist="38100" dir="2700000" algn="tl">
                    <a:srgbClr val="000000">
                      <a:alpha val="43137"/>
                    </a:srgbClr>
                  </a:outerShdw>
                </a:effectLst>
                <a:latin typeface="Script MT Bold" pitchFamily="66" charset="0"/>
              </a:rPr>
              <a:t>worth</a:t>
            </a:r>
            <a:r>
              <a:rPr lang="en-US" sz="1800" dirty="0">
                <a:solidFill>
                  <a:srgbClr val="FFCC66"/>
                </a:solidFill>
                <a:effectLst>
                  <a:outerShdw blurRad="38100" dist="38100" dir="2700000" algn="tl">
                    <a:srgbClr val="000000">
                      <a:alpha val="43137"/>
                    </a:srgbClr>
                  </a:outerShdw>
                </a:effectLst>
                <a:latin typeface="Script MT Bold" pitchFamily="66" charset="0"/>
              </a:rPr>
              <a:t/>
            </a:r>
            <a:br>
              <a:rPr lang="en-US" sz="1800" dirty="0">
                <a:solidFill>
                  <a:srgbClr val="FFCC66"/>
                </a:solidFill>
                <a:effectLst>
                  <a:outerShdw blurRad="38100" dist="38100" dir="2700000" algn="tl">
                    <a:srgbClr val="000000">
                      <a:alpha val="43137"/>
                    </a:srgbClr>
                  </a:outerShdw>
                </a:effectLst>
                <a:latin typeface="Script MT Bold" pitchFamily="66" charset="0"/>
              </a:rPr>
            </a:br>
            <a:r>
              <a:rPr lang="en-US" sz="1800" dirty="0">
                <a:solidFill>
                  <a:srgbClr val="FFCC66"/>
                </a:solidFill>
                <a:effectLst>
                  <a:outerShdw blurRad="38100" dist="38100" dir="2700000" algn="tl">
                    <a:srgbClr val="000000">
                      <a:alpha val="43137"/>
                    </a:srgbClr>
                  </a:outerShdw>
                </a:effectLst>
                <a:latin typeface="Script MT Bold" pitchFamily="66" charset="0"/>
              </a:rPr>
              <a:t>All over Russia the </a:t>
            </a:r>
            <a:r>
              <a:rPr lang="en-US" sz="1800" dirty="0" smtClean="0">
                <a:solidFill>
                  <a:srgbClr val="FFCC66"/>
                </a:solidFill>
                <a:effectLst>
                  <a:outerShdw blurRad="38100" dist="38100" dir="2700000" algn="tl">
                    <a:srgbClr val="000000">
                      <a:alpha val="43137"/>
                    </a:srgbClr>
                  </a:outerShdw>
                </a:effectLst>
                <a:latin typeface="Script MT Bold" pitchFamily="66" charset="0"/>
              </a:rPr>
              <a:t>memorials</a:t>
            </a:r>
            <a:r>
              <a:rPr lang="en-US" sz="1800" dirty="0">
                <a:solidFill>
                  <a:srgbClr val="FFCC66"/>
                </a:solidFill>
                <a:effectLst>
                  <a:outerShdw blurRad="38100" dist="38100" dir="2700000" algn="tl">
                    <a:srgbClr val="000000">
                      <a:alpha val="43137"/>
                    </a:srgbClr>
                  </a:outerShdw>
                </a:effectLst>
                <a:latin typeface="Script MT Bold" pitchFamily="66" charset="0"/>
              </a:rPr>
              <a:t/>
            </a:r>
            <a:br>
              <a:rPr lang="en-US" sz="1800" dirty="0">
                <a:solidFill>
                  <a:srgbClr val="FFCC66"/>
                </a:solidFill>
                <a:effectLst>
                  <a:outerShdw blurRad="38100" dist="38100" dir="2700000" algn="tl">
                    <a:srgbClr val="000000">
                      <a:alpha val="43137"/>
                    </a:srgbClr>
                  </a:outerShdw>
                </a:effectLst>
                <a:latin typeface="Script MT Bold" pitchFamily="66" charset="0"/>
              </a:rPr>
            </a:br>
            <a:r>
              <a:rPr lang="en-US" sz="1800" dirty="0">
                <a:solidFill>
                  <a:srgbClr val="FFCC66"/>
                </a:solidFill>
                <a:effectLst>
                  <a:outerShdw blurRad="38100" dist="38100" dir="2700000" algn="tl">
                    <a:srgbClr val="000000">
                      <a:alpha val="43137"/>
                    </a:srgbClr>
                  </a:outerShdw>
                </a:effectLst>
                <a:latin typeface="Script MT Bold" pitchFamily="66" charset="0"/>
              </a:rPr>
              <a:t>Like human souls, rise from the </a:t>
            </a:r>
            <a:r>
              <a:rPr lang="en-US" sz="1800" dirty="0" smtClean="0">
                <a:solidFill>
                  <a:srgbClr val="FFCC66"/>
                </a:solidFill>
                <a:effectLst>
                  <a:outerShdw blurRad="38100" dist="38100" dir="2700000" algn="tl">
                    <a:srgbClr val="000000">
                      <a:alpha val="43137"/>
                    </a:srgbClr>
                  </a:outerShdw>
                </a:effectLst>
                <a:latin typeface="Script MT Bold" pitchFamily="66" charset="0"/>
              </a:rPr>
              <a:t>earth.</a:t>
            </a:r>
            <a:r>
              <a:rPr lang="en-US" sz="1800" dirty="0">
                <a:solidFill>
                  <a:srgbClr val="FFCC66"/>
                </a:solidFill>
                <a:effectLst>
                  <a:outerShdw blurRad="38100" dist="38100" dir="2700000" algn="tl">
                    <a:srgbClr val="000000">
                      <a:alpha val="43137"/>
                    </a:srgbClr>
                  </a:outerShdw>
                </a:effectLst>
                <a:latin typeface="Script MT Bold" pitchFamily="66" charset="0"/>
              </a:rPr>
              <a:t/>
            </a:r>
            <a:br>
              <a:rPr lang="en-US" sz="1800" dirty="0">
                <a:solidFill>
                  <a:srgbClr val="FFCC66"/>
                </a:solidFill>
                <a:effectLst>
                  <a:outerShdw blurRad="38100" dist="38100" dir="2700000" algn="tl">
                    <a:srgbClr val="000000">
                      <a:alpha val="43137"/>
                    </a:srgbClr>
                  </a:outerShdw>
                </a:effectLst>
                <a:latin typeface="Script MT Bold" pitchFamily="66" charset="0"/>
              </a:rPr>
            </a:br>
            <a:r>
              <a:rPr lang="en-US" sz="1800" dirty="0">
                <a:solidFill>
                  <a:srgbClr val="FFCC66"/>
                </a:solidFill>
                <a:effectLst>
                  <a:outerShdw blurRad="38100" dist="38100" dir="2700000" algn="tl">
                    <a:srgbClr val="000000">
                      <a:alpha val="43137"/>
                    </a:srgbClr>
                  </a:outerShdw>
                </a:effectLst>
                <a:latin typeface="Script MT Bold" pitchFamily="66" charset="0"/>
              </a:rPr>
              <a:t>They covered life with their </a:t>
            </a:r>
            <a:r>
              <a:rPr lang="en-US" sz="1800" dirty="0" err="1">
                <a:solidFill>
                  <a:srgbClr val="FFCC66"/>
                </a:solidFill>
                <a:effectLst>
                  <a:outerShdw blurRad="38100" dist="38100" dir="2700000" algn="tl">
                    <a:srgbClr val="000000">
                      <a:alpha val="43137"/>
                    </a:srgbClr>
                  </a:outerShdw>
                </a:effectLst>
                <a:latin typeface="Script MT Bold" pitchFamily="66" charset="0"/>
              </a:rPr>
              <a:t>endeavour</a:t>
            </a:r>
            <a:r>
              <a:rPr lang="en-US" sz="1800" dirty="0">
                <a:solidFill>
                  <a:srgbClr val="FFCC66"/>
                </a:solidFill>
                <a:effectLst>
                  <a:outerShdw blurRad="38100" dist="38100" dir="2700000" algn="tl">
                    <a:srgbClr val="000000">
                      <a:alpha val="43137"/>
                    </a:srgbClr>
                  </a:outerShdw>
                </a:effectLst>
                <a:latin typeface="Script MT Bold" pitchFamily="66" charset="0"/>
              </a:rPr>
              <a:t> </a:t>
            </a:r>
            <a:r>
              <a:rPr lang="en-US" sz="1800" dirty="0" smtClean="0">
                <a:solidFill>
                  <a:srgbClr val="FFCC66"/>
                </a:solidFill>
                <a:effectLst>
                  <a:outerShdw blurRad="38100" dist="38100" dir="2700000" algn="tl">
                    <a:srgbClr val="000000">
                      <a:alpha val="43137"/>
                    </a:srgbClr>
                  </a:outerShdw>
                </a:effectLst>
                <a:latin typeface="Script MT Bold" pitchFamily="66" charset="0"/>
              </a:rPr>
              <a:t>–</a:t>
            </a:r>
            <a:r>
              <a:rPr lang="en-US" sz="1800" dirty="0">
                <a:solidFill>
                  <a:srgbClr val="FFCC66"/>
                </a:solidFill>
                <a:effectLst>
                  <a:outerShdw blurRad="38100" dist="38100" dir="2700000" algn="tl">
                    <a:srgbClr val="000000">
                      <a:alpha val="43137"/>
                    </a:srgbClr>
                  </a:outerShdw>
                </a:effectLst>
                <a:latin typeface="Script MT Bold" pitchFamily="66" charset="0"/>
              </a:rPr>
              <a:t/>
            </a:r>
            <a:br>
              <a:rPr lang="en-US" sz="1800" dirty="0">
                <a:solidFill>
                  <a:srgbClr val="FFCC66"/>
                </a:solidFill>
                <a:effectLst>
                  <a:outerShdw blurRad="38100" dist="38100" dir="2700000" algn="tl">
                    <a:srgbClr val="000000">
                      <a:alpha val="43137"/>
                    </a:srgbClr>
                  </a:outerShdw>
                </a:effectLst>
                <a:latin typeface="Script MT Bold" pitchFamily="66" charset="0"/>
              </a:rPr>
            </a:br>
            <a:r>
              <a:rPr lang="en-US" sz="1800" dirty="0">
                <a:solidFill>
                  <a:srgbClr val="FFCC66"/>
                </a:solidFill>
                <a:effectLst>
                  <a:outerShdw blurRad="38100" dist="38100" dir="2700000" algn="tl">
                    <a:srgbClr val="000000">
                      <a:alpha val="43137"/>
                    </a:srgbClr>
                  </a:outerShdw>
                </a:effectLst>
                <a:latin typeface="Script MT Bold" pitchFamily="66" charset="0"/>
              </a:rPr>
              <a:t>... their life was bout to </a:t>
            </a:r>
            <a:r>
              <a:rPr lang="en-US" sz="1800" dirty="0" smtClean="0">
                <a:solidFill>
                  <a:srgbClr val="FFCC66"/>
                </a:solidFill>
                <a:effectLst>
                  <a:outerShdw blurRad="38100" dist="38100" dir="2700000" algn="tl">
                    <a:srgbClr val="000000">
                      <a:alpha val="43137"/>
                    </a:srgbClr>
                  </a:outerShdw>
                </a:effectLst>
                <a:latin typeface="Script MT Bold" pitchFamily="66" charset="0"/>
              </a:rPr>
              <a:t>begin</a:t>
            </a:r>
            <a:r>
              <a:rPr lang="en-US" sz="1800" dirty="0">
                <a:solidFill>
                  <a:srgbClr val="FFCC66"/>
                </a:solidFill>
                <a:effectLst>
                  <a:outerShdw blurRad="38100" dist="38100" dir="2700000" algn="tl">
                    <a:srgbClr val="000000">
                      <a:alpha val="43137"/>
                    </a:srgbClr>
                  </a:outerShdw>
                </a:effectLst>
                <a:latin typeface="Script MT Bold" pitchFamily="66" charset="0"/>
              </a:rPr>
              <a:t/>
            </a:r>
            <a:br>
              <a:rPr lang="en-US" sz="1800" dirty="0">
                <a:solidFill>
                  <a:srgbClr val="FFCC66"/>
                </a:solidFill>
                <a:effectLst>
                  <a:outerShdw blurRad="38100" dist="38100" dir="2700000" algn="tl">
                    <a:srgbClr val="000000">
                      <a:alpha val="43137"/>
                    </a:srgbClr>
                  </a:outerShdw>
                </a:effectLst>
                <a:latin typeface="Script MT Bold" pitchFamily="66" charset="0"/>
              </a:rPr>
            </a:br>
            <a:r>
              <a:rPr lang="en-US" sz="1800" dirty="0">
                <a:solidFill>
                  <a:srgbClr val="FFCC66"/>
                </a:solidFill>
                <a:effectLst>
                  <a:outerShdw blurRad="38100" dist="38100" dir="2700000" algn="tl">
                    <a:srgbClr val="000000">
                      <a:alpha val="43137"/>
                    </a:srgbClr>
                  </a:outerShdw>
                </a:effectLst>
                <a:latin typeface="Script MT Bold" pitchFamily="66" charset="0"/>
              </a:rPr>
              <a:t>So that the sky were blue as ever</a:t>
            </a:r>
            <a:r>
              <a:rPr lang="en-US" sz="1800" dirty="0" smtClean="0">
                <a:solidFill>
                  <a:srgbClr val="FFCC66"/>
                </a:solidFill>
                <a:effectLst>
                  <a:outerShdw blurRad="38100" dist="38100" dir="2700000" algn="tl">
                    <a:srgbClr val="000000">
                      <a:alpha val="43137"/>
                    </a:srgbClr>
                  </a:outerShdw>
                </a:effectLst>
                <a:latin typeface="Script MT Bold" pitchFamily="66" charset="0"/>
              </a:rPr>
              <a:t>,</a:t>
            </a:r>
            <a:r>
              <a:rPr lang="en-US" sz="1800" dirty="0">
                <a:solidFill>
                  <a:srgbClr val="FFCC66"/>
                </a:solidFill>
                <a:effectLst>
                  <a:outerShdw blurRad="38100" dist="38100" dir="2700000" algn="tl">
                    <a:srgbClr val="000000">
                      <a:alpha val="43137"/>
                    </a:srgbClr>
                  </a:outerShdw>
                </a:effectLst>
                <a:latin typeface="Script MT Bold" pitchFamily="66" charset="0"/>
              </a:rPr>
              <a:t/>
            </a:r>
            <a:br>
              <a:rPr lang="en-US" sz="1800" dirty="0">
                <a:solidFill>
                  <a:srgbClr val="FFCC66"/>
                </a:solidFill>
                <a:effectLst>
                  <a:outerShdw blurRad="38100" dist="38100" dir="2700000" algn="tl">
                    <a:srgbClr val="000000">
                      <a:alpha val="43137"/>
                    </a:srgbClr>
                  </a:outerShdw>
                </a:effectLst>
                <a:latin typeface="Script MT Bold" pitchFamily="66" charset="0"/>
              </a:rPr>
            </a:br>
            <a:r>
              <a:rPr lang="en-US" sz="1800" dirty="0">
                <a:solidFill>
                  <a:srgbClr val="FFCC66"/>
                </a:solidFill>
                <a:effectLst>
                  <a:outerShdw blurRad="38100" dist="38100" dir="2700000" algn="tl">
                    <a:srgbClr val="000000">
                      <a:alpha val="43137"/>
                    </a:srgbClr>
                  </a:outerShdw>
                </a:effectLst>
                <a:latin typeface="Script MT Bold" pitchFamily="66" charset="0"/>
              </a:rPr>
              <a:t>And grass might be as ever green.</a:t>
            </a:r>
            <a:endParaRPr lang="ru-RU" sz="1800" dirty="0">
              <a:solidFill>
                <a:srgbClr val="FFCC66"/>
              </a:solidFill>
              <a:effectLst>
                <a:outerShdw blurRad="38100" dist="38100" dir="2700000" algn="tl">
                  <a:srgbClr val="000000">
                    <a:alpha val="43137"/>
                  </a:srgbClr>
                </a:outerShdw>
              </a:effectLst>
            </a:endParaRPr>
          </a:p>
        </p:txBody>
      </p:sp>
      <p:pic>
        <p:nvPicPr>
          <p:cNvPr id="4" name="Андрей Малышев - День Победы.mp3">
            <a:hlinkClick r:id="" action="ppaction://media"/>
          </p:cNvPr>
          <p:cNvPicPr>
            <a:picLocks noGrp="1" noChangeAspect="1"/>
          </p:cNvPicPr>
          <p:nvPr>
            <p:ph idx="1"/>
            <a:audioFile r:link="rId1"/>
            <p:extLst>
              <p:ext uri="{DAA4B4D4-6D71-4841-9C94-3DE7FCFB9230}">
                <p14:media xmlns:p14="http://schemas.microsoft.com/office/powerpoint/2010/main" r:embed="rId2">
                  <p14:trim st="33603.6576" end="146451.7636"/>
                </p14:media>
              </p:ext>
            </p:extLst>
          </p:nvPr>
        </p:nvPicPr>
        <p:blipFill>
          <a:blip r:embed="rId6"/>
          <a:stretch>
            <a:fillRect/>
          </a:stretch>
        </p:blipFill>
        <p:spPr>
          <a:xfrm>
            <a:off x="8460432" y="116632"/>
            <a:ext cx="609600" cy="609600"/>
          </a:xfrm>
        </p:spPr>
      </p:pic>
      <p:pic>
        <p:nvPicPr>
          <p:cNvPr id="7172" name="Picture 4" descr="C:\Users\999\Desktop\георг\1304574487_22.gif"/>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4788024" cy="3333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7288136"/>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172"/>
                                        </p:tgtEl>
                                        <p:attrNameLst>
                                          <p:attrName>style.visibility</p:attrName>
                                        </p:attrNameLst>
                                      </p:cBhvr>
                                      <p:to>
                                        <p:strVal val="visible"/>
                                      </p:to>
                                    </p:set>
                                    <p:anim calcmode="lin" valueType="num">
                                      <p:cBhvr>
                                        <p:cTn id="7" dur="500" fill="hold"/>
                                        <p:tgtEl>
                                          <p:spTgt spid="7172"/>
                                        </p:tgtEl>
                                        <p:attrNameLst>
                                          <p:attrName>ppt_w</p:attrName>
                                        </p:attrNameLst>
                                      </p:cBhvr>
                                      <p:tavLst>
                                        <p:tav tm="0">
                                          <p:val>
                                            <p:fltVal val="0"/>
                                          </p:val>
                                        </p:tav>
                                        <p:tav tm="100000">
                                          <p:val>
                                            <p:strVal val="#ppt_w"/>
                                          </p:val>
                                        </p:tav>
                                      </p:tavLst>
                                    </p:anim>
                                    <p:anim calcmode="lin" valueType="num">
                                      <p:cBhvr>
                                        <p:cTn id="8" dur="500" fill="hold"/>
                                        <p:tgtEl>
                                          <p:spTgt spid="7172"/>
                                        </p:tgtEl>
                                        <p:attrNameLst>
                                          <p:attrName>ppt_h</p:attrName>
                                        </p:attrNameLst>
                                      </p:cBhvr>
                                      <p:tavLst>
                                        <p:tav tm="0">
                                          <p:val>
                                            <p:fltVal val="0"/>
                                          </p:val>
                                        </p:tav>
                                        <p:tav tm="100000">
                                          <p:val>
                                            <p:strVal val="#ppt_h"/>
                                          </p:val>
                                        </p:tav>
                                      </p:tavLst>
                                    </p:anim>
                                    <p:animEffect transition="in" filter="fade">
                                      <p:cBhvr>
                                        <p:cTn id="9" dur="500"/>
                                        <p:tgtEl>
                                          <p:spTgt spid="7172"/>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mph" presetSubtype="2" fill="hold" grpId="0" nodeType="clickEffect">
                                  <p:stCondLst>
                                    <p:cond delay="0"/>
                                  </p:stCondLst>
                                  <p:childTnLst>
                                    <p:animClr clrSpc="rgb" dir="cw">
                                      <p:cBhvr override="childStyle">
                                        <p:cTn id="13" dur="2000" fill="hold"/>
                                        <p:tgtEl>
                                          <p:spTgt spid="2"/>
                                        </p:tgtEl>
                                        <p:attrNameLst>
                                          <p:attrName>style.color</p:attrName>
                                        </p:attrNameLst>
                                      </p:cBhvr>
                                      <p:to>
                                        <a:schemeClr val="accent2"/>
                                      </p:to>
                                    </p:animClr>
                                  </p:childTnLst>
                                </p:cTn>
                              </p:par>
                            </p:childTnLst>
                          </p:cTn>
                        </p:par>
                      </p:childTnLst>
                    </p:cTn>
                  </p:par>
                </p:childTnLst>
              </p:cTn>
              <p:prevCondLst>
                <p:cond evt="onPrev" delay="0">
                  <p:tgtEl>
                    <p:sldTgt/>
                  </p:tgtEl>
                </p:cond>
              </p:prevCondLst>
              <p:nextCondLst>
                <p:cond evt="onNext" delay="0">
                  <p:tgtEl>
                    <p:sldTgt/>
                  </p:tgtEl>
                </p:cond>
              </p:nextCondLst>
            </p:seq>
            <p:seq concurrent="1" nextAc="seek">
              <p:cTn id="14" restart="whenNotActive" fill="hold" evtFilter="cancelBubble" nodeType="interactiveSeq">
                <p:stCondLst>
                  <p:cond evt="onClick" delay="0">
                    <p:tgtEl>
                      <p:spTgt spid="4"/>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30092" fill="hold"/>
                                        <p:tgtEl>
                                          <p:spTgt spid="4"/>
                                        </p:tgtEl>
                                      </p:cBhvr>
                                    </p:cmd>
                                  </p:childTnLst>
                                </p:cTn>
                              </p:par>
                            </p:childTnLst>
                          </p:cTn>
                        </p:par>
                      </p:childTnLst>
                    </p:cTn>
                  </p:par>
                </p:childTnLst>
              </p:cTn>
              <p:nextCondLst>
                <p:cond evt="onClick" delay="0">
                  <p:tgtEl>
                    <p:spTgt spid="4"/>
                  </p:tgtEl>
                </p:cond>
              </p:nextCondLst>
            </p:seq>
            <p:audio>
              <p:cMediaNode vol="80000">
                <p:cTn id="19" fill="hold" display="0">
                  <p:stCondLst>
                    <p:cond delay="indefinite"/>
                  </p:stCondLst>
                  <p:endCondLst>
                    <p:cond evt="onStopAudio" delay="0">
                      <p:tgtEl>
                        <p:sldTgt/>
                      </p:tgtEl>
                    </p:cond>
                  </p:endCondLst>
                </p:cTn>
                <p:tgtEl>
                  <p:spTgt spid="4"/>
                </p:tgtEl>
              </p:cMediaNode>
            </p:audio>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Общий\Рабочий стол\otkrikta9May_a.jpg"/>
          <p:cNvPicPr>
            <a:picLocks noChangeAspect="1" noChangeArrowheads="1"/>
          </p:cNvPicPr>
          <p:nvPr/>
        </p:nvPicPr>
        <p:blipFill>
          <a:blip r:embed="rId2"/>
          <a:srcRect/>
          <a:stretch>
            <a:fillRect/>
          </a:stretch>
        </p:blipFill>
        <p:spPr bwMode="auto">
          <a:xfrm>
            <a:off x="-9164" y="981"/>
            <a:ext cx="9144000" cy="6857019"/>
          </a:xfrm>
          <a:prstGeom prst="rect">
            <a:avLst/>
          </a:prstGeom>
          <a:noFill/>
        </p:spPr>
      </p:pic>
      <p:sp>
        <p:nvSpPr>
          <p:cNvPr id="3" name="Содержимое 2"/>
          <p:cNvSpPr>
            <a:spLocks noGrp="1"/>
          </p:cNvSpPr>
          <p:nvPr>
            <p:ph idx="1"/>
          </p:nvPr>
        </p:nvSpPr>
        <p:spPr>
          <a:xfrm>
            <a:off x="179512" y="2305096"/>
            <a:ext cx="8229600" cy="4525963"/>
          </a:xfrm>
        </p:spPr>
        <p:txBody>
          <a:bodyPr/>
          <a:lstStyle/>
          <a:p>
            <a:pPr marL="0" indent="0" algn="ctr">
              <a:buNone/>
            </a:pPr>
            <a:r>
              <a:rPr lang="en-US" sz="7200" dirty="0">
                <a:solidFill>
                  <a:schemeClr val="accent3"/>
                </a:solidFill>
                <a:effectLst>
                  <a:outerShdw blurRad="38100" dist="38100" dir="2700000" algn="tl">
                    <a:srgbClr val="000000">
                      <a:alpha val="43137"/>
                    </a:srgbClr>
                  </a:outerShdw>
                </a:effectLst>
                <a:latin typeface="Script MT Bold" pitchFamily="66" charset="0"/>
              </a:rPr>
              <a:t>Thank you for </a:t>
            </a:r>
            <a:endParaRPr lang="en-US" sz="7200" dirty="0" smtClean="0">
              <a:solidFill>
                <a:schemeClr val="accent3"/>
              </a:solidFill>
              <a:effectLst>
                <a:outerShdw blurRad="38100" dist="38100" dir="2700000" algn="tl">
                  <a:srgbClr val="000000">
                    <a:alpha val="43137"/>
                  </a:srgbClr>
                </a:outerShdw>
              </a:effectLst>
              <a:latin typeface="Script MT Bold" pitchFamily="66" charset="0"/>
            </a:endParaRPr>
          </a:p>
          <a:p>
            <a:pPr marL="0" indent="0" algn="ctr">
              <a:buNone/>
            </a:pPr>
            <a:r>
              <a:rPr lang="en-US" sz="7200" dirty="0" smtClean="0">
                <a:solidFill>
                  <a:schemeClr val="accent3"/>
                </a:solidFill>
                <a:effectLst>
                  <a:outerShdw blurRad="38100" dist="38100" dir="2700000" algn="tl">
                    <a:srgbClr val="000000">
                      <a:alpha val="43137"/>
                    </a:srgbClr>
                  </a:outerShdw>
                </a:effectLst>
                <a:latin typeface="Script MT Bold" pitchFamily="66" charset="0"/>
              </a:rPr>
              <a:t>your </a:t>
            </a:r>
            <a:r>
              <a:rPr lang="en-US" sz="7200" dirty="0">
                <a:solidFill>
                  <a:schemeClr val="accent3"/>
                </a:solidFill>
                <a:effectLst>
                  <a:outerShdw blurRad="38100" dist="38100" dir="2700000" algn="tl">
                    <a:srgbClr val="000000">
                      <a:alpha val="43137"/>
                    </a:srgbClr>
                  </a:outerShdw>
                </a:effectLst>
                <a:latin typeface="Script MT Bold" pitchFamily="66" charset="0"/>
              </a:rPr>
              <a:t>attention!</a:t>
            </a:r>
            <a:endParaRPr lang="ru-RU" sz="7200" dirty="0">
              <a:solidFill>
                <a:schemeClr val="accent3"/>
              </a:solidFill>
              <a:effectLst>
                <a:outerShdw blurRad="38100" dist="38100" dir="2700000" algn="tl">
                  <a:srgbClr val="000000">
                    <a:alpha val="43137"/>
                  </a:srgbClr>
                </a:outerShdw>
              </a:effectLst>
            </a:endParaRPr>
          </a:p>
          <a:p>
            <a:endParaRPr lang="ru-RU" dirty="0"/>
          </a:p>
        </p:txBody>
      </p:sp>
    </p:spTree>
    <p:extLst>
      <p:ext uri="{BB962C8B-B14F-4D97-AF65-F5344CB8AC3E}">
        <p14:creationId xmlns:p14="http://schemas.microsoft.com/office/powerpoint/2010/main" val="4257151553"/>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extLst>
              <a:ext uri="{BEBA8EAE-BF5A-486C-A8C5-ECC9F3942E4B}">
                <a14:imgProps xmlns:a14="http://schemas.microsoft.com/office/drawing/2010/main">
                  <a14:imgLayer r:embed="rId3">
                    <a14:imgEffect>
                      <a14:brightnessContrast bright="20000" contrast="20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556058" y="1497446"/>
            <a:ext cx="7772400" cy="4379826"/>
          </a:xfrm>
        </p:spPr>
        <p:txBody>
          <a:bodyPr>
            <a:normAutofit/>
          </a:bodyPr>
          <a:lstStyle/>
          <a:p>
            <a:pPr marL="342900" indent="-342900">
              <a:buFont typeface="Wingdings" pitchFamily="2" charset="2"/>
              <a:buChar char="v"/>
            </a:pPr>
            <a:r>
              <a:rPr lang="en-US" sz="2400" i="1" spc="300" dirty="0" smtClean="0">
                <a:solidFill>
                  <a:srgbClr val="FFFF00"/>
                </a:solidFill>
                <a:effectLst>
                  <a:outerShdw blurRad="38100" dist="38100" dir="2700000" algn="tl">
                    <a:srgbClr val="000000">
                      <a:alpha val="43137"/>
                    </a:srgbClr>
                  </a:outerShdw>
                </a:effectLst>
                <a:latin typeface="+mn-lt"/>
                <a:hlinkClick r:id="rId4"/>
              </a:rPr>
              <a:t>www.eng--rus.ru</a:t>
            </a:r>
            <a:r>
              <a:rPr lang="en-US" sz="2400" i="1" spc="300" dirty="0" smtClean="0">
                <a:solidFill>
                  <a:srgbClr val="FFFF00"/>
                </a:solidFill>
                <a:effectLst>
                  <a:outerShdw blurRad="38100" dist="38100" dir="2700000" algn="tl">
                    <a:srgbClr val="000000">
                      <a:alpha val="43137"/>
                    </a:srgbClr>
                  </a:outerShdw>
                </a:effectLst>
                <a:latin typeface="+mn-lt"/>
              </a:rPr>
              <a:t/>
            </a:r>
            <a:br>
              <a:rPr lang="en-US" sz="2400" i="1" spc="300" dirty="0" smtClean="0">
                <a:solidFill>
                  <a:srgbClr val="FFFF00"/>
                </a:solidFill>
                <a:effectLst>
                  <a:outerShdw blurRad="38100" dist="38100" dir="2700000" algn="tl">
                    <a:srgbClr val="000000">
                      <a:alpha val="43137"/>
                    </a:srgbClr>
                  </a:outerShdw>
                </a:effectLst>
                <a:latin typeface="+mn-lt"/>
              </a:rPr>
            </a:br>
            <a:r>
              <a:rPr lang="en-US" sz="2400" i="1" spc="300" dirty="0" smtClean="0">
                <a:solidFill>
                  <a:srgbClr val="FFFF00"/>
                </a:solidFill>
                <a:effectLst>
                  <a:outerShdw blurRad="38100" dist="38100" dir="2700000" algn="tl">
                    <a:srgbClr val="000000">
                      <a:alpha val="43137"/>
                    </a:srgbClr>
                  </a:outerShdw>
                </a:effectLst>
                <a:latin typeface="+mn-lt"/>
                <a:hlinkClick r:id="rId5"/>
              </a:rPr>
              <a:t>www.yandex.ru</a:t>
            </a:r>
            <a:r>
              <a:rPr lang="en-US" sz="2400" i="1" spc="300" dirty="0" smtClean="0">
                <a:solidFill>
                  <a:srgbClr val="FFFF00"/>
                </a:solidFill>
                <a:effectLst>
                  <a:outerShdw blurRad="38100" dist="38100" dir="2700000" algn="tl">
                    <a:srgbClr val="000000">
                      <a:alpha val="43137"/>
                    </a:srgbClr>
                  </a:outerShdw>
                </a:effectLst>
                <a:latin typeface="+mn-lt"/>
              </a:rPr>
              <a:t/>
            </a:r>
            <a:br>
              <a:rPr lang="en-US" sz="2400" i="1" spc="300" dirty="0" smtClean="0">
                <a:solidFill>
                  <a:srgbClr val="FFFF00"/>
                </a:solidFill>
                <a:effectLst>
                  <a:outerShdw blurRad="38100" dist="38100" dir="2700000" algn="tl">
                    <a:srgbClr val="000000">
                      <a:alpha val="43137"/>
                    </a:srgbClr>
                  </a:outerShdw>
                </a:effectLst>
                <a:latin typeface="+mn-lt"/>
              </a:rPr>
            </a:br>
            <a:r>
              <a:rPr lang="en-US" sz="2400" i="1" spc="300" dirty="0" smtClean="0">
                <a:solidFill>
                  <a:srgbClr val="FFFF00"/>
                </a:solidFill>
                <a:effectLst>
                  <a:outerShdw blurRad="38100" dist="38100" dir="2700000" algn="tl">
                    <a:srgbClr val="000000">
                      <a:alpha val="43137"/>
                    </a:srgbClr>
                  </a:outerShdw>
                </a:effectLst>
                <a:latin typeface="+mn-lt"/>
                <a:hlinkClick r:id="rId6"/>
              </a:rPr>
              <a:t>www. images.yandex.ru</a:t>
            </a:r>
            <a:r>
              <a:rPr lang="en-US" sz="2400" i="1" spc="300" dirty="0" smtClean="0">
                <a:solidFill>
                  <a:srgbClr val="FFFF00"/>
                </a:solidFill>
                <a:effectLst>
                  <a:outerShdw blurRad="38100" dist="38100" dir="2700000" algn="tl">
                    <a:srgbClr val="000000">
                      <a:alpha val="43137"/>
                    </a:srgbClr>
                  </a:outerShdw>
                </a:effectLst>
                <a:latin typeface="+mn-lt"/>
              </a:rPr>
              <a:t/>
            </a:r>
            <a:br>
              <a:rPr lang="en-US" sz="2400" i="1" spc="300" dirty="0" smtClean="0">
                <a:solidFill>
                  <a:srgbClr val="FFFF00"/>
                </a:solidFill>
                <a:effectLst>
                  <a:outerShdw blurRad="38100" dist="38100" dir="2700000" algn="tl">
                    <a:srgbClr val="000000">
                      <a:alpha val="43137"/>
                    </a:srgbClr>
                  </a:outerShdw>
                </a:effectLst>
                <a:latin typeface="+mn-lt"/>
              </a:rPr>
            </a:br>
            <a:r>
              <a:rPr lang="en-US" sz="2400" i="1" spc="300" dirty="0" smtClean="0">
                <a:solidFill>
                  <a:srgbClr val="FFFF00"/>
                </a:solidFill>
                <a:effectLst>
                  <a:outerShdw blurRad="38100" dist="38100" dir="2700000" algn="tl">
                    <a:srgbClr val="000000">
                      <a:alpha val="43137"/>
                    </a:srgbClr>
                  </a:outerShdw>
                </a:effectLst>
                <a:latin typeface="+mn-lt"/>
                <a:hlinkClick r:id="rId7"/>
              </a:rPr>
              <a:t>www. ru.wikipedia.org</a:t>
            </a:r>
            <a:endParaRPr lang="ru-RU" sz="2400" i="1" spc="300" dirty="0">
              <a:solidFill>
                <a:srgbClr val="FFFF00"/>
              </a:solidFill>
              <a:effectLst>
                <a:outerShdw blurRad="38100" dist="38100" dir="2700000" algn="tl">
                  <a:srgbClr val="000000">
                    <a:alpha val="43137"/>
                  </a:srgbClr>
                </a:outerShdw>
              </a:effectLst>
              <a:latin typeface="+mn-lt"/>
            </a:endParaRPr>
          </a:p>
        </p:txBody>
      </p:sp>
      <p:sp>
        <p:nvSpPr>
          <p:cNvPr id="5" name="Текст 4"/>
          <p:cNvSpPr>
            <a:spLocks noGrp="1"/>
          </p:cNvSpPr>
          <p:nvPr>
            <p:ph type="body" idx="1"/>
          </p:nvPr>
        </p:nvSpPr>
        <p:spPr>
          <a:xfrm>
            <a:off x="395536" y="-99392"/>
            <a:ext cx="7772400" cy="1500187"/>
          </a:xfrm>
        </p:spPr>
        <p:txBody>
          <a:bodyPr>
            <a:normAutofit/>
          </a:bodyPr>
          <a:lstStyle/>
          <a:p>
            <a:pPr algn="ctr"/>
            <a:r>
              <a:rPr lang="en-US" sz="4400" dirty="0" smtClean="0">
                <a:latin typeface="Script MT Bold" pitchFamily="66" charset="0"/>
              </a:rPr>
              <a:t>List </a:t>
            </a:r>
            <a:r>
              <a:rPr lang="en-US" sz="4400" dirty="0">
                <a:latin typeface="Script MT Bold" pitchFamily="66" charset="0"/>
              </a:rPr>
              <a:t>of </a:t>
            </a:r>
            <a:r>
              <a:rPr lang="en-US" sz="4400" dirty="0" smtClean="0">
                <a:latin typeface="Script MT Bold" pitchFamily="66" charset="0"/>
              </a:rPr>
              <a:t>literature</a:t>
            </a:r>
            <a:r>
              <a:rPr lang="ru-RU" sz="4400" dirty="0" smtClean="0">
                <a:latin typeface="Script MT Bold" pitchFamily="66" charset="0"/>
              </a:rPr>
              <a:t>:</a:t>
            </a:r>
            <a:endParaRPr lang="ru-RU" sz="4400" dirty="0"/>
          </a:p>
        </p:txBody>
      </p:sp>
    </p:spTree>
    <p:extLst>
      <p:ext uri="{BB962C8B-B14F-4D97-AF65-F5344CB8AC3E}">
        <p14:creationId xmlns:p14="http://schemas.microsoft.com/office/powerpoint/2010/main" val="1599938010"/>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extLst>
              <a:ext uri="{BEBA8EAE-BF5A-486C-A8C5-ECC9F3942E4B}">
                <a14:imgProps xmlns:a14="http://schemas.microsoft.com/office/drawing/2010/main">
                  <a14:imgLayer r:embed="rId3">
                    <a14:imgEffect>
                      <a14:sharpenSoften amount="40000"/>
                    </a14:imgEffect>
                    <a14:imgEffect>
                      <a14:brightnessContrast bright="20000" contrast="20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6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reflection blurRad="6350" stA="55000" endA="300" endPos="45500" dir="5400000" sy="-100000" algn="bl" rotWithShape="0"/>
                </a:effectLst>
                <a:latin typeface="Script MT Bold" pitchFamily="66" charset="0"/>
              </a:rPr>
              <a:t>Who is Saint Georg</a:t>
            </a:r>
            <a:r>
              <a:rPr lang="en-US" sz="6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reflection blurRad="6350" stA="55000" endA="300" endPos="45500" dir="5400000" sy="-100000" algn="bl" rotWithShape="0"/>
                </a:effectLst>
                <a:latin typeface="Script MT Bold" pitchFamily="66" charset="0"/>
              </a:rPr>
              <a:t>e</a:t>
            </a:r>
            <a:r>
              <a:rPr lang="ru-RU" sz="6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reflection blurRad="6350" stA="55000" endA="300" endPos="45500" dir="5400000" sy="-100000" algn="bl" rotWithShape="0"/>
                </a:effectLst>
              </a:rPr>
              <a:t>?</a:t>
            </a:r>
            <a:endParaRPr lang="ru-RU" sz="6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reflection blurRad="6350" stA="55000" endA="300" endPos="45500" dir="5400000" sy="-100000" algn="bl" rotWithShape="0"/>
              </a:effectLst>
            </a:endParaRPr>
          </a:p>
        </p:txBody>
      </p:sp>
      <p:sp>
        <p:nvSpPr>
          <p:cNvPr id="3" name="Содержимое 2"/>
          <p:cNvSpPr>
            <a:spLocks noGrp="1"/>
          </p:cNvSpPr>
          <p:nvPr>
            <p:ph idx="1"/>
          </p:nvPr>
        </p:nvSpPr>
        <p:spPr>
          <a:xfrm>
            <a:off x="0" y="1600201"/>
            <a:ext cx="9144000" cy="2548880"/>
          </a:xfrm>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indent="0" algn="ctr">
              <a:buNone/>
            </a:pPr>
            <a:r>
              <a:rPr lang="en-US"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Script MT Bold" pitchFamily="66" charset="0"/>
              </a:rPr>
              <a:t>Saint George </a:t>
            </a:r>
            <a:r>
              <a:rPr lang="en-US"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Script MT Bold" pitchFamily="66" charset="0"/>
              </a:rPr>
              <a:t>( </a:t>
            </a:r>
            <a:r>
              <a:rPr lang="en-US"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Script MT Bold" pitchFamily="66" charset="0"/>
              </a:rPr>
              <a:t>275/281 – 23 April 303 AD) </a:t>
            </a:r>
            <a:endParaRPr lang="ru-RU"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Script MT Bold" pitchFamily="66" charset="0"/>
            </a:endParaRPr>
          </a:p>
          <a:p>
            <a:pPr marL="0" indent="0" algn="ctr">
              <a:buNone/>
            </a:pPr>
            <a:r>
              <a:rPr lang="en-US"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Script MT Bold" pitchFamily="66" charset="0"/>
              </a:rPr>
              <a:t>was </a:t>
            </a:r>
            <a:r>
              <a:rPr lang="en-US"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Script MT Bold" pitchFamily="66" charset="0"/>
              </a:rPr>
              <a:t>a Greek who became an officer in the Roman </a:t>
            </a:r>
            <a:r>
              <a:rPr lang="en-US"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Script MT Bold" pitchFamily="66" charset="0"/>
              </a:rPr>
              <a:t>army.</a:t>
            </a:r>
            <a:endParaRPr lang="ru-RU"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2050" name="Picture 2" descr="C:\Users\999\Desktop\георг\georgiypobedonosez_6m.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96066" y="2975210"/>
            <a:ext cx="2241546" cy="3668663"/>
          </a:xfrm>
          <a:prstGeom prst="roundRect">
            <a:avLst>
              <a:gd name="adj" fmla="val 15709"/>
            </a:avLst>
          </a:prstGeom>
          <a:solidFill>
            <a:srgbClr val="FFFFFF">
              <a:shade val="85000"/>
            </a:srgbClr>
          </a:solidFill>
          <a:ln>
            <a:noFill/>
          </a:ln>
          <a:effectLst>
            <a:reflection blurRad="12700" stA="38000" endPos="28000" dist="5000" dir="5400000" sy="-100000" algn="bl" rotWithShape="0"/>
          </a:effectLst>
          <a:extLst/>
        </p:spPr>
      </p:pic>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2050"/>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extLst>
              <a:ext uri="{BEBA8EAE-BF5A-486C-A8C5-ECC9F3942E4B}">
                <a14:imgProps xmlns:a14="http://schemas.microsoft.com/office/drawing/2010/main">
                  <a14:imgLayer r:embed="rId3">
                    <a14:imgEffect>
                      <a14:sharpenSoften amount="53000"/>
                    </a14:imgEffect>
                    <a14:imgEffect>
                      <a14:brightnessContrast bright="20000" contrast="20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43408"/>
            <a:ext cx="8229600" cy="1052736"/>
          </a:xfrm>
        </p:spPr>
        <p:txBody>
          <a:bodyPr/>
          <a:lstStyle/>
          <a:p>
            <a:r>
              <a:rPr lang="en-US" dirty="0">
                <a:solidFill>
                  <a:srgbClr val="FFCC66"/>
                </a:solidFill>
                <a:latin typeface="Script MT Bold" pitchFamily="66" charset="0"/>
              </a:rPr>
              <a:t>Saint George and the </a:t>
            </a:r>
            <a:r>
              <a:rPr lang="en-US" dirty="0" smtClean="0">
                <a:solidFill>
                  <a:srgbClr val="FFCC66"/>
                </a:solidFill>
                <a:latin typeface="Script MT Bold" pitchFamily="66" charset="0"/>
              </a:rPr>
              <a:t>dragon.</a:t>
            </a:r>
            <a:endParaRPr lang="ru-RU" dirty="0">
              <a:solidFill>
                <a:srgbClr val="FFCC66"/>
              </a:solidFill>
            </a:endParaRPr>
          </a:p>
        </p:txBody>
      </p:sp>
      <p:sp>
        <p:nvSpPr>
          <p:cNvPr id="3" name="Объект 2"/>
          <p:cNvSpPr>
            <a:spLocks noGrp="1"/>
          </p:cNvSpPr>
          <p:nvPr>
            <p:ph idx="1"/>
          </p:nvPr>
        </p:nvSpPr>
        <p:spPr>
          <a:xfrm>
            <a:off x="2627783" y="548680"/>
            <a:ext cx="6513721" cy="5328592"/>
          </a:xfrm>
        </p:spPr>
        <p:txBody>
          <a:bodyPr>
            <a:normAutofit fontScale="92500"/>
          </a:bodyPr>
          <a:lstStyle/>
          <a:p>
            <a:pPr marL="0" indent="0" algn="ctr">
              <a:buNone/>
            </a:pPr>
            <a:r>
              <a:rPr lang="en-US" sz="2400" dirty="0">
                <a:solidFill>
                  <a:srgbClr val="FFCC66"/>
                </a:solidFill>
                <a:latin typeface="Script MT Bold" pitchFamily="66" charset="0"/>
              </a:rPr>
              <a:t>In the fully developed Western version, which developed as part of the Golden Legend, a dragon or crocodile makes its nest at the spring that provides water for the city of "</a:t>
            </a:r>
            <a:r>
              <a:rPr lang="en-US" sz="2400" dirty="0" err="1">
                <a:solidFill>
                  <a:srgbClr val="FFCC66"/>
                </a:solidFill>
                <a:latin typeface="Script MT Bold" pitchFamily="66" charset="0"/>
              </a:rPr>
              <a:t>Silene</a:t>
            </a:r>
            <a:r>
              <a:rPr lang="en-US" sz="2400" dirty="0" smtClean="0">
                <a:solidFill>
                  <a:srgbClr val="FFCC66"/>
                </a:solidFill>
                <a:latin typeface="Script MT Bold" pitchFamily="66" charset="0"/>
              </a:rPr>
              <a:t>". </a:t>
            </a:r>
            <a:r>
              <a:rPr lang="en-US" sz="2400" dirty="0">
                <a:solidFill>
                  <a:srgbClr val="FFCC66"/>
                </a:solidFill>
                <a:latin typeface="Script MT Bold" pitchFamily="66" charset="0"/>
              </a:rPr>
              <a:t>Consequently, the citizens have to dislodge the dragon from its nest for a time, to collect water. To do so, each day they offer the dragon at first a sheep, and if no sheep can be found, then a maiden must go instead of the sheep. The victim is chosen by drawing lots. One day, this happens to be the princess. The monarch begs for her life to be spared, but to no avail. She is offered to the dragon, but there appears Saint George on his travels. He faces the dragon, protects himself with the sign of the Cross</a:t>
            </a:r>
            <a:r>
              <a:rPr lang="en-US" sz="2400" dirty="0" smtClean="0">
                <a:solidFill>
                  <a:srgbClr val="FFCC66"/>
                </a:solidFill>
                <a:latin typeface="Script MT Bold" pitchFamily="66" charset="0"/>
              </a:rPr>
              <a:t>, </a:t>
            </a:r>
            <a:r>
              <a:rPr lang="en-US" sz="2400" dirty="0">
                <a:solidFill>
                  <a:srgbClr val="FFCC66"/>
                </a:solidFill>
                <a:latin typeface="Script MT Bold" pitchFamily="66" charset="0"/>
              </a:rPr>
              <a:t>slays the dragon, and rescues the princess. The citizens abandon their ancestral paganism and convert to Christianity.</a:t>
            </a:r>
          </a:p>
          <a:p>
            <a:pPr marL="0" indent="0" algn="ctr">
              <a:buNone/>
            </a:pPr>
            <a:endParaRPr lang="en-US" sz="2400" dirty="0"/>
          </a:p>
        </p:txBody>
      </p:sp>
      <p:pic>
        <p:nvPicPr>
          <p:cNvPr id="3074" name="Picture 2" descr="C:\Users\999\Desktop\георг\74066109_28327977818.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784" y="573389"/>
            <a:ext cx="2715056" cy="37444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692000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ox(out)">
                                      <p:cBhvr>
                                        <p:cTn id="7" dur="2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extLst>
              <a:ext uri="{BEBA8EAE-BF5A-486C-A8C5-ECC9F3942E4B}">
                <a14:imgProps xmlns:a14="http://schemas.microsoft.com/office/drawing/2010/main">
                  <a14:imgLayer r:embed="rId3">
                    <a14:imgEffect>
                      <a14:brightnessContrast bright="20000" contrast="20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3" name="Объект 2"/>
          <p:cNvSpPr>
            <a:spLocks noGrp="1"/>
          </p:cNvSpPr>
          <p:nvPr>
            <p:ph idx="1"/>
          </p:nvPr>
        </p:nvSpPr>
        <p:spPr>
          <a:xfrm>
            <a:off x="4572000" y="476672"/>
            <a:ext cx="4572000" cy="6264696"/>
          </a:xfrm>
        </p:spPr>
        <p:txBody>
          <a:bodyPr>
            <a:normAutofit/>
          </a:bodyPr>
          <a:lstStyle/>
          <a:p>
            <a:pPr marL="0" indent="0" algn="ctr">
              <a:buNone/>
            </a:pPr>
            <a:r>
              <a:rPr lang="en-US" sz="2400" b="1" dirty="0">
                <a:latin typeface="Script MT Bold" pitchFamily="66" charset="0"/>
              </a:rPr>
              <a:t>When we started the persecution of Christians, St. George , being in Nicomedia, he gave to the property of the poor and before the Emperor declared himself a Christian, he was arrested and was tortured.</a:t>
            </a:r>
          </a:p>
          <a:p>
            <a:pPr marL="0" indent="0" algn="ctr">
              <a:buNone/>
            </a:pPr>
            <a:r>
              <a:rPr lang="en-US" sz="2400" dirty="0" smtClean="0">
                <a:latin typeface="Script MT Bold" pitchFamily="66" charset="0"/>
              </a:rPr>
              <a:t>George </a:t>
            </a:r>
            <a:r>
              <a:rPr lang="en-US" sz="2400" dirty="0">
                <a:latin typeface="Script MT Bold" pitchFamily="66" charset="0"/>
              </a:rPr>
              <a:t>suffered all these tortures and did not renounce Christ.</a:t>
            </a:r>
            <a:endParaRPr lang="ru-RU" sz="2400" dirty="0"/>
          </a:p>
        </p:txBody>
      </p:sp>
      <p:pic>
        <p:nvPicPr>
          <p:cNvPr id="51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913" y="332656"/>
            <a:ext cx="4572000" cy="638132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4159479417"/>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extLst>
              <a:ext uri="{BEBA8EAE-BF5A-486C-A8C5-ECC9F3942E4B}">
                <a14:imgProps xmlns:a14="http://schemas.microsoft.com/office/drawing/2010/main">
                  <a14:imgLayer r:embed="rId3">
                    <a14:imgEffect>
                      <a14:brightnessContrast bright="20000" contrast="20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7170" name="Picture 2" descr="C:\Users\999\Desktop\георг\St_george_order_I.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56652" y="2132856"/>
            <a:ext cx="3287348" cy="4653136"/>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
        <p:nvSpPr>
          <p:cNvPr id="3" name="Объект 2"/>
          <p:cNvSpPr>
            <a:spLocks noGrp="1"/>
          </p:cNvSpPr>
          <p:nvPr>
            <p:ph idx="1"/>
          </p:nvPr>
        </p:nvSpPr>
        <p:spPr>
          <a:xfrm>
            <a:off x="-108520" y="404664"/>
            <a:ext cx="7056784" cy="5400600"/>
          </a:xfrm>
        </p:spPr>
        <p:txBody>
          <a:bodyPr>
            <a:normAutofit/>
          </a:bodyPr>
          <a:lstStyle/>
          <a:p>
            <a:pPr marL="0" indent="0" algn="ctr">
              <a:buNone/>
            </a:pPr>
            <a:r>
              <a:rPr lang="en-US" sz="2800" dirty="0">
                <a:solidFill>
                  <a:srgbClr val="FFCC66"/>
                </a:solidFill>
                <a:effectLst>
                  <a:outerShdw blurRad="38100" dist="38100" dir="2700000" algn="tl">
                    <a:srgbClr val="000000">
                      <a:alpha val="43137"/>
                    </a:srgbClr>
                  </a:outerShdw>
                </a:effectLst>
                <a:latin typeface="Script MT Bold" pitchFamily="66" charset="0"/>
              </a:rPr>
              <a:t>The </a:t>
            </a:r>
            <a:r>
              <a:rPr lang="en-US" sz="2800" b="1" dirty="0">
                <a:solidFill>
                  <a:srgbClr val="FFCC66"/>
                </a:solidFill>
                <a:effectLst>
                  <a:outerShdw blurRad="38100" dist="38100" dir="2700000" algn="tl">
                    <a:srgbClr val="000000">
                      <a:alpha val="43137"/>
                    </a:srgbClr>
                  </a:outerShdw>
                </a:effectLst>
                <a:latin typeface="Script MT Bold" pitchFamily="66" charset="0"/>
              </a:rPr>
              <a:t>Ribbon of St George</a:t>
            </a:r>
            <a:r>
              <a:rPr lang="en-US" sz="2800" dirty="0">
                <a:solidFill>
                  <a:srgbClr val="FFCC66"/>
                </a:solidFill>
                <a:effectLst>
                  <a:outerShdw blurRad="38100" dist="38100" dir="2700000" algn="tl">
                    <a:srgbClr val="000000">
                      <a:alpha val="43137"/>
                    </a:srgbClr>
                  </a:outerShdw>
                </a:effectLst>
                <a:latin typeface="Script MT Bold" pitchFamily="66" charset="0"/>
              </a:rPr>
              <a:t> or </a:t>
            </a:r>
            <a:r>
              <a:rPr lang="en-US" sz="2800" b="1" dirty="0">
                <a:solidFill>
                  <a:srgbClr val="FFCC66"/>
                </a:solidFill>
                <a:effectLst>
                  <a:outerShdw blurRad="38100" dist="38100" dir="2700000" algn="tl">
                    <a:srgbClr val="000000">
                      <a:alpha val="43137"/>
                    </a:srgbClr>
                  </a:outerShdw>
                </a:effectLst>
                <a:latin typeface="Script MT Bold" pitchFamily="66" charset="0"/>
              </a:rPr>
              <a:t>St. George's </a:t>
            </a:r>
            <a:r>
              <a:rPr lang="en-US" sz="2800" b="1" dirty="0" smtClean="0">
                <a:solidFill>
                  <a:srgbClr val="FFCC66"/>
                </a:solidFill>
                <a:effectLst>
                  <a:outerShdw blurRad="38100" dist="38100" dir="2700000" algn="tl">
                    <a:srgbClr val="000000">
                      <a:alpha val="43137"/>
                    </a:srgbClr>
                  </a:outerShdw>
                </a:effectLst>
                <a:latin typeface="Script MT Bold" pitchFamily="66" charset="0"/>
              </a:rPr>
              <a:t>Ribbon</a:t>
            </a:r>
          </a:p>
          <a:p>
            <a:pPr marL="0" indent="0" algn="ctr">
              <a:buNone/>
            </a:pPr>
            <a:r>
              <a:rPr lang="en-US" sz="2800" dirty="0">
                <a:solidFill>
                  <a:srgbClr val="FFCC66"/>
                </a:solidFill>
                <a:effectLst>
                  <a:outerShdw blurRad="38100" dist="38100" dir="2700000" algn="tl">
                    <a:srgbClr val="000000">
                      <a:alpha val="43137"/>
                    </a:srgbClr>
                  </a:outerShdw>
                </a:effectLst>
                <a:latin typeface="Script MT Bold" pitchFamily="66" charset="0"/>
              </a:rPr>
              <a:t> (Russian: </a:t>
            </a:r>
            <a:r>
              <a:rPr lang="ru-RU" sz="2800" i="1" dirty="0">
                <a:solidFill>
                  <a:srgbClr val="FFCC66"/>
                </a:solidFill>
                <a:effectLst>
                  <a:outerShdw blurRad="38100" dist="38100" dir="2700000" algn="tl">
                    <a:srgbClr val="000000">
                      <a:alpha val="43137"/>
                    </a:srgbClr>
                  </a:outerShdw>
                </a:effectLst>
              </a:rPr>
              <a:t>георгиевская ленточка</a:t>
            </a:r>
            <a:r>
              <a:rPr lang="en-US" sz="2800" dirty="0">
                <a:solidFill>
                  <a:srgbClr val="FFCC66"/>
                </a:solidFill>
                <a:effectLst>
                  <a:outerShdw blurRad="38100" dist="38100" dir="2700000" algn="tl">
                    <a:srgbClr val="000000">
                      <a:alpha val="43137"/>
                    </a:srgbClr>
                  </a:outerShdw>
                </a:effectLst>
                <a:latin typeface="Script MT Bold" pitchFamily="66" charset="0"/>
              </a:rPr>
              <a:t> </a:t>
            </a:r>
            <a:r>
              <a:rPr lang="en-US" sz="2800" dirty="0" err="1">
                <a:solidFill>
                  <a:srgbClr val="FFCC66"/>
                </a:solidFill>
                <a:effectLst>
                  <a:outerShdw blurRad="38100" dist="38100" dir="2700000" algn="tl">
                    <a:srgbClr val="000000">
                      <a:alpha val="43137"/>
                    </a:srgbClr>
                  </a:outerShdw>
                </a:effectLst>
                <a:latin typeface="Script MT Bold" pitchFamily="66" charset="0"/>
              </a:rPr>
              <a:t>georgievskaya</a:t>
            </a:r>
            <a:r>
              <a:rPr lang="en-US" sz="2800" dirty="0">
                <a:solidFill>
                  <a:srgbClr val="FFCC66"/>
                </a:solidFill>
                <a:effectLst>
                  <a:outerShdw blurRad="38100" dist="38100" dir="2700000" algn="tl">
                    <a:srgbClr val="000000">
                      <a:alpha val="43137"/>
                    </a:srgbClr>
                  </a:outerShdw>
                </a:effectLst>
                <a:latin typeface="Script MT Bold" pitchFamily="66" charset="0"/>
              </a:rPr>
              <a:t> </a:t>
            </a:r>
            <a:r>
              <a:rPr lang="en-US" sz="2800" dirty="0" err="1">
                <a:solidFill>
                  <a:srgbClr val="FFCC66"/>
                </a:solidFill>
                <a:effectLst>
                  <a:outerShdw blurRad="38100" dist="38100" dir="2700000" algn="tl">
                    <a:srgbClr val="000000">
                      <a:alpha val="43137"/>
                    </a:srgbClr>
                  </a:outerShdw>
                </a:effectLst>
                <a:latin typeface="Script MT Bold" pitchFamily="66" charset="0"/>
              </a:rPr>
              <a:t>lentochka</a:t>
            </a:r>
            <a:r>
              <a:rPr lang="en-US" sz="2800" dirty="0">
                <a:solidFill>
                  <a:srgbClr val="FFCC66"/>
                </a:solidFill>
                <a:effectLst>
                  <a:outerShdw blurRad="38100" dist="38100" dir="2700000" algn="tl">
                    <a:srgbClr val="000000">
                      <a:alpha val="43137"/>
                    </a:srgbClr>
                  </a:outerShdw>
                </a:effectLst>
                <a:latin typeface="Script MT Bold" pitchFamily="66" charset="0"/>
              </a:rPr>
              <a:t>) constitutes one of the most </a:t>
            </a:r>
            <a:r>
              <a:rPr lang="en-US" sz="2800" dirty="0" err="1">
                <a:solidFill>
                  <a:srgbClr val="FFCC66"/>
                </a:solidFill>
                <a:effectLst>
                  <a:outerShdw blurRad="38100" dist="38100" dir="2700000" algn="tl">
                    <a:srgbClr val="000000">
                      <a:alpha val="43137"/>
                    </a:srgbClr>
                  </a:outerShdw>
                </a:effectLst>
                <a:latin typeface="Script MT Bold" pitchFamily="66" charset="0"/>
              </a:rPr>
              <a:t>recognised</a:t>
            </a:r>
            <a:r>
              <a:rPr lang="en-US" sz="2800" dirty="0">
                <a:solidFill>
                  <a:srgbClr val="FFCC66"/>
                </a:solidFill>
                <a:effectLst>
                  <a:outerShdw blurRad="38100" dist="38100" dir="2700000" algn="tl">
                    <a:srgbClr val="000000">
                      <a:alpha val="43137"/>
                    </a:srgbClr>
                  </a:outerShdw>
                </a:effectLst>
                <a:latin typeface="Script MT Bold" pitchFamily="66" charset="0"/>
              </a:rPr>
              <a:t> and respected symbols of military </a:t>
            </a:r>
            <a:r>
              <a:rPr lang="en-US" sz="2800" dirty="0" err="1">
                <a:solidFill>
                  <a:srgbClr val="FFCC66"/>
                </a:solidFill>
                <a:effectLst>
                  <a:outerShdw blurRad="38100" dist="38100" dir="2700000" algn="tl">
                    <a:srgbClr val="000000">
                      <a:alpha val="43137"/>
                    </a:srgbClr>
                  </a:outerShdw>
                </a:effectLst>
                <a:latin typeface="Script MT Bold" pitchFamily="66" charset="0"/>
              </a:rPr>
              <a:t>valour</a:t>
            </a:r>
            <a:r>
              <a:rPr lang="en-US" sz="2800" dirty="0">
                <a:solidFill>
                  <a:srgbClr val="FFCC66"/>
                </a:solidFill>
                <a:effectLst>
                  <a:outerShdw blurRad="38100" dist="38100" dir="2700000" algn="tl">
                    <a:srgbClr val="000000">
                      <a:alpha val="43137"/>
                    </a:srgbClr>
                  </a:outerShdw>
                </a:effectLst>
                <a:latin typeface="Script MT Bold" pitchFamily="66" charset="0"/>
              </a:rPr>
              <a:t> in modern Russia. The Georgian ribbon emerged as part of the Order of St George, established in 1769 as the highest military decoration of Imperial Russia (and re-established in 1998 by the Russian Federation).</a:t>
            </a:r>
            <a:endParaRPr lang="ru-RU" sz="2800" dirty="0">
              <a:solidFill>
                <a:srgbClr val="FFCC66"/>
              </a:solidFill>
              <a:effectLst>
                <a:outerShdw blurRad="38100" dist="38100" dir="2700000" algn="tl">
                  <a:srgbClr val="000000">
                    <a:alpha val="43137"/>
                  </a:srgbClr>
                </a:outerShdw>
              </a:effectLst>
            </a:endParaRPr>
          </a:p>
          <a:p>
            <a:endParaRPr lang="ru-RU" dirty="0"/>
          </a:p>
        </p:txBody>
      </p:sp>
    </p:spTree>
    <p:extLst>
      <p:ext uri="{BB962C8B-B14F-4D97-AF65-F5344CB8AC3E}">
        <p14:creationId xmlns:p14="http://schemas.microsoft.com/office/powerpoint/2010/main" val="4159479417"/>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nodeType="clickEffect">
                                  <p:stCondLst>
                                    <p:cond delay="0"/>
                                  </p:stCondLst>
                                  <p:childTnLst>
                                    <p:animRot by="120000">
                                      <p:cBhvr>
                                        <p:cTn id="6" dur="100" fill="hold">
                                          <p:stCondLst>
                                            <p:cond delay="0"/>
                                          </p:stCondLst>
                                        </p:cTn>
                                        <p:tgtEl>
                                          <p:spTgt spid="7170"/>
                                        </p:tgtEl>
                                        <p:attrNameLst>
                                          <p:attrName>r</p:attrName>
                                        </p:attrNameLst>
                                      </p:cBhvr>
                                    </p:animRot>
                                    <p:animRot by="-240000">
                                      <p:cBhvr>
                                        <p:cTn id="7" dur="200" fill="hold">
                                          <p:stCondLst>
                                            <p:cond delay="200"/>
                                          </p:stCondLst>
                                        </p:cTn>
                                        <p:tgtEl>
                                          <p:spTgt spid="7170"/>
                                        </p:tgtEl>
                                        <p:attrNameLst>
                                          <p:attrName>r</p:attrName>
                                        </p:attrNameLst>
                                      </p:cBhvr>
                                    </p:animRot>
                                    <p:animRot by="240000">
                                      <p:cBhvr>
                                        <p:cTn id="8" dur="200" fill="hold">
                                          <p:stCondLst>
                                            <p:cond delay="400"/>
                                          </p:stCondLst>
                                        </p:cTn>
                                        <p:tgtEl>
                                          <p:spTgt spid="7170"/>
                                        </p:tgtEl>
                                        <p:attrNameLst>
                                          <p:attrName>r</p:attrName>
                                        </p:attrNameLst>
                                      </p:cBhvr>
                                    </p:animRot>
                                    <p:animRot by="-240000">
                                      <p:cBhvr>
                                        <p:cTn id="9" dur="200" fill="hold">
                                          <p:stCondLst>
                                            <p:cond delay="600"/>
                                          </p:stCondLst>
                                        </p:cTn>
                                        <p:tgtEl>
                                          <p:spTgt spid="7170"/>
                                        </p:tgtEl>
                                        <p:attrNameLst>
                                          <p:attrName>r</p:attrName>
                                        </p:attrNameLst>
                                      </p:cBhvr>
                                    </p:animRot>
                                    <p:animRot by="120000">
                                      <p:cBhvr>
                                        <p:cTn id="10" dur="200" fill="hold">
                                          <p:stCondLst>
                                            <p:cond delay="800"/>
                                          </p:stCondLst>
                                        </p:cTn>
                                        <p:tgtEl>
                                          <p:spTgt spid="717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80828234"/>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extLst>
              <a:ext uri="{BEBA8EAE-BF5A-486C-A8C5-ECC9F3942E4B}">
                <a14:imgProps xmlns:a14="http://schemas.microsoft.com/office/drawing/2010/main">
                  <a14:imgLayer r:embed="rId3">
                    <a14:imgEffect>
                      <a14:brightnessContrast bright="20000" contrast="20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51720" y="219035"/>
            <a:ext cx="8229600" cy="1143000"/>
          </a:xfrm>
        </p:spPr>
        <p:txBody>
          <a:bodyPr>
            <a:normAutofit/>
          </a:bodyPr>
          <a:lstStyle/>
          <a:p>
            <a:r>
              <a:rPr lang="en-US" sz="5400" b="1" spc="50" dirty="0" err="1">
                <a:ln w="11430"/>
                <a:gradFill>
                  <a:gsLst>
                    <a:gs pos="25000">
                      <a:schemeClr val="accent2">
                        <a:satMod val="155000"/>
                      </a:schemeClr>
                    </a:gs>
                    <a:gs pos="100000">
                      <a:schemeClr val="accent2">
                        <a:shade val="45000"/>
                        <a:satMod val="165000"/>
                      </a:schemeClr>
                    </a:gs>
                  </a:gsLst>
                  <a:lin ang="5400000"/>
                </a:gradFill>
                <a:effectLst>
                  <a:outerShdw blurRad="38100" dist="38100" dir="2700000" algn="tl">
                    <a:srgbClr val="000000">
                      <a:alpha val="43137"/>
                    </a:srgbClr>
                  </a:outerShdw>
                </a:effectLst>
                <a:latin typeface="Script MT Bold" pitchFamily="66" charset="0"/>
              </a:rPr>
              <a:t>Orden</a:t>
            </a:r>
            <a:r>
              <a:rPr lang="en-US" sz="5400" b="1" spc="50" dirty="0">
                <a:ln w="11430"/>
                <a:gradFill>
                  <a:gsLst>
                    <a:gs pos="25000">
                      <a:schemeClr val="accent2">
                        <a:satMod val="155000"/>
                      </a:schemeClr>
                    </a:gs>
                    <a:gs pos="100000">
                      <a:schemeClr val="accent2">
                        <a:shade val="45000"/>
                        <a:satMod val="165000"/>
                      </a:schemeClr>
                    </a:gs>
                  </a:gsLst>
                  <a:lin ang="5400000"/>
                </a:gradFill>
                <a:effectLst>
                  <a:outerShdw blurRad="38100" dist="38100" dir="2700000" algn="tl">
                    <a:srgbClr val="000000">
                      <a:alpha val="43137"/>
                    </a:srgbClr>
                  </a:outerShdw>
                </a:effectLst>
                <a:latin typeface="Script MT Bold" pitchFamily="66" charset="0"/>
              </a:rPr>
              <a:t> </a:t>
            </a:r>
            <a:r>
              <a:rPr lang="en-US" sz="5400" b="1" spc="50" dirty="0" err="1" smtClean="0">
                <a:ln w="11430"/>
                <a:gradFill>
                  <a:gsLst>
                    <a:gs pos="25000">
                      <a:schemeClr val="accent2">
                        <a:satMod val="155000"/>
                      </a:schemeClr>
                    </a:gs>
                    <a:gs pos="100000">
                      <a:schemeClr val="accent2">
                        <a:shade val="45000"/>
                        <a:satMod val="165000"/>
                      </a:schemeClr>
                    </a:gs>
                  </a:gsLst>
                  <a:lin ang="5400000"/>
                </a:gradFill>
                <a:effectLst>
                  <a:outerShdw blurRad="38100" dist="38100" dir="2700000" algn="tl">
                    <a:srgbClr val="000000">
                      <a:alpha val="43137"/>
                    </a:srgbClr>
                  </a:outerShdw>
                </a:effectLst>
                <a:latin typeface="Script MT Bold" pitchFamily="66" charset="0"/>
              </a:rPr>
              <a:t>Slavy</a:t>
            </a:r>
            <a:r>
              <a:rPr lang="ru-RU" sz="5400" b="1" spc="50" dirty="0" smtClean="0">
                <a:ln w="11430"/>
                <a:gradFill>
                  <a:gsLst>
                    <a:gs pos="25000">
                      <a:schemeClr val="accent2">
                        <a:satMod val="155000"/>
                      </a:schemeClr>
                    </a:gs>
                    <a:gs pos="100000">
                      <a:schemeClr val="accent2">
                        <a:shade val="45000"/>
                        <a:satMod val="165000"/>
                      </a:schemeClr>
                    </a:gs>
                  </a:gsLst>
                  <a:lin ang="5400000"/>
                </a:gradFill>
                <a:effectLst>
                  <a:outerShdw blurRad="38100" dist="38100" dir="2700000" algn="tl">
                    <a:srgbClr val="000000">
                      <a:alpha val="43137"/>
                    </a:srgbClr>
                  </a:outerShdw>
                </a:effectLst>
                <a:latin typeface="Script MT Bold" pitchFamily="66" charset="0"/>
              </a:rPr>
              <a:t>.</a:t>
            </a:r>
            <a:endParaRPr lang="ru-RU" sz="5400" dirty="0">
              <a:effectLst>
                <a:outerShdw blurRad="38100" dist="38100" dir="2700000" algn="tl">
                  <a:srgbClr val="000000">
                    <a:alpha val="43137"/>
                  </a:srgbClr>
                </a:outerShdw>
              </a:effectLst>
            </a:endParaRPr>
          </a:p>
        </p:txBody>
      </p:sp>
      <p:sp>
        <p:nvSpPr>
          <p:cNvPr id="3" name="Объект 2"/>
          <p:cNvSpPr>
            <a:spLocks noGrp="1"/>
          </p:cNvSpPr>
          <p:nvPr>
            <p:ph idx="1"/>
          </p:nvPr>
        </p:nvSpPr>
        <p:spPr>
          <a:xfrm>
            <a:off x="3544416" y="1268760"/>
            <a:ext cx="5586418" cy="4824536"/>
          </a:xfrm>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indent="0" algn="ctr">
              <a:buNone/>
            </a:pPr>
            <a:r>
              <a:rPr lang="en-US" sz="2800" b="1" spc="50" dirty="0">
                <a:ln w="11430"/>
                <a:solidFill>
                  <a:srgbClr val="FF0000"/>
                </a:solidFill>
                <a:latin typeface="Script MT Bold" pitchFamily="66" charset="0"/>
              </a:rPr>
              <a:t>Established on November 8, 1943, the Order of Glory (</a:t>
            </a:r>
            <a:r>
              <a:rPr lang="en-US" sz="2800" b="1" spc="50" dirty="0" err="1">
                <a:ln w="11430"/>
                <a:solidFill>
                  <a:srgbClr val="FF0000"/>
                </a:solidFill>
                <a:latin typeface="Script MT Bold" pitchFamily="66" charset="0"/>
              </a:rPr>
              <a:t>Orden</a:t>
            </a:r>
            <a:r>
              <a:rPr lang="en-US" sz="2800" b="1" spc="50" dirty="0">
                <a:ln w="11430"/>
                <a:solidFill>
                  <a:srgbClr val="FF0000"/>
                </a:solidFill>
                <a:latin typeface="Script MT Bold" pitchFamily="66" charset="0"/>
              </a:rPr>
              <a:t> </a:t>
            </a:r>
            <a:r>
              <a:rPr lang="en-US" sz="2800" b="1" spc="50" dirty="0" err="1">
                <a:ln w="11430"/>
                <a:solidFill>
                  <a:srgbClr val="FF0000"/>
                </a:solidFill>
                <a:latin typeface="Script MT Bold" pitchFamily="66" charset="0"/>
              </a:rPr>
              <a:t>Slavy</a:t>
            </a:r>
            <a:r>
              <a:rPr lang="en-US" sz="2800" b="1" spc="50" dirty="0">
                <a:ln w="11430"/>
                <a:solidFill>
                  <a:srgbClr val="FF0000"/>
                </a:solidFill>
                <a:latin typeface="Script MT Bold" pitchFamily="66" charset="0"/>
              </a:rPr>
              <a:t>) was an order of the Soviet Union. It was awarded to non-commissioned officers and the rank-and-file of the armed forces, as well as to junior lieutenants of the air force, for bravery in the face of the enemy. The ribbon of the Order was orange with three black stripes - the same as that of the Cross of St. George.</a:t>
            </a:r>
            <a:endParaRPr lang="ru-RU" sz="2800" b="1" spc="50" dirty="0">
              <a:ln w="11430"/>
              <a:solidFill>
                <a:srgbClr val="FF0000"/>
              </a:solidFill>
            </a:endParaRPr>
          </a:p>
        </p:txBody>
      </p:sp>
      <p:pic>
        <p:nvPicPr>
          <p:cNvPr id="1026" name="Picture 2" descr="C:\Users\999\Desktop\георг\4916351_1192348579_war109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02" y="0"/>
            <a:ext cx="3635896" cy="310808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3317989731"/>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anim calcmode="lin" valueType="num">
                                      <p:cBhvr>
                                        <p:cTn id="8" dur="1000" fill="hold"/>
                                        <p:tgtEl>
                                          <p:spTgt spid="1026"/>
                                        </p:tgtEl>
                                        <p:attrNameLst>
                                          <p:attrName>ppt_x</p:attrName>
                                        </p:attrNameLst>
                                      </p:cBhvr>
                                      <p:tavLst>
                                        <p:tav tm="0">
                                          <p:val>
                                            <p:strVal val="#ppt_x"/>
                                          </p:val>
                                        </p:tav>
                                        <p:tav tm="100000">
                                          <p:val>
                                            <p:strVal val="#ppt_x"/>
                                          </p:val>
                                        </p:tav>
                                      </p:tavLst>
                                    </p:anim>
                                    <p:anim calcmode="lin" valueType="num">
                                      <p:cBhvr>
                                        <p:cTn id="9"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extLst>
              <a:ext uri="{BEBA8EAE-BF5A-486C-A8C5-ECC9F3942E4B}">
                <a14:imgProps xmlns:a14="http://schemas.microsoft.com/office/drawing/2010/main">
                  <a14:imgLayer r:embed="rId3">
                    <a14:imgEffect>
                      <a14:brightnessContrast bright="20000" contrast="20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332656"/>
            <a:ext cx="8229600" cy="1143000"/>
          </a:xfrm>
        </p:spPr>
        <p:txBody>
          <a:bodyPr>
            <a:normAutofit fontScale="90000"/>
          </a:bodyPr>
          <a:lstStyle/>
          <a:p>
            <a:r>
              <a:rPr lang="en-US" i="1" dirty="0">
                <a:solidFill>
                  <a:srgbClr val="FFCC66"/>
                </a:solidFill>
                <a:effectLst>
                  <a:outerShdw blurRad="38100" dist="38100" dir="2700000" algn="tl">
                    <a:srgbClr val="000000">
                      <a:alpha val="43137"/>
                    </a:srgbClr>
                  </a:outerShdw>
                </a:effectLst>
                <a:latin typeface="Script MT Bold" pitchFamily="66" charset="0"/>
              </a:rPr>
              <a:t>"</a:t>
            </a:r>
            <a:r>
              <a:rPr lang="en-US" b="1" dirty="0">
                <a:solidFill>
                  <a:srgbClr val="FFCC66"/>
                </a:solidFill>
                <a:effectLst>
                  <a:outerShdw blurRad="38100" dist="38100" dir="2700000" algn="tl">
                    <a:srgbClr val="000000">
                      <a:alpha val="43137"/>
                    </a:srgbClr>
                  </a:outerShdw>
                </a:effectLst>
                <a:latin typeface="Script MT Bold" pitchFamily="66" charset="0"/>
              </a:rPr>
              <a:t>For the Victory over Germany in the Great Patriotic War 1941–1945"</a:t>
            </a:r>
            <a:endParaRPr lang="ru-RU" b="1" dirty="0">
              <a:solidFill>
                <a:srgbClr val="FFCC66"/>
              </a:solidFill>
              <a:effectLst>
                <a:outerShdw blurRad="38100" dist="38100" dir="2700000" algn="tl">
                  <a:srgbClr val="000000">
                    <a:alpha val="43137"/>
                  </a:srgbClr>
                </a:outerShdw>
              </a:effectLst>
            </a:endParaRPr>
          </a:p>
        </p:txBody>
      </p:sp>
      <p:sp>
        <p:nvSpPr>
          <p:cNvPr id="3" name="Объект 2"/>
          <p:cNvSpPr>
            <a:spLocks noGrp="1"/>
          </p:cNvSpPr>
          <p:nvPr>
            <p:ph idx="1"/>
          </p:nvPr>
        </p:nvSpPr>
        <p:spPr>
          <a:xfrm>
            <a:off x="3275856" y="1600200"/>
            <a:ext cx="5688632" cy="4493095"/>
          </a:xfrm>
        </p:spPr>
        <p:txBody>
          <a:bodyPr>
            <a:normAutofit fontScale="85000" lnSpcReduction="20000"/>
          </a:bodyPr>
          <a:lstStyle/>
          <a:p>
            <a:pPr marL="0" indent="0" algn="ctr">
              <a:buNone/>
            </a:pPr>
            <a:r>
              <a:rPr lang="en-US" b="1" dirty="0">
                <a:solidFill>
                  <a:srgbClr val="FFCC66"/>
                </a:solidFill>
                <a:effectLst>
                  <a:outerShdw blurRad="38100" dist="38100" dir="2700000" algn="tl">
                    <a:srgbClr val="000000">
                      <a:alpha val="43137"/>
                    </a:srgbClr>
                  </a:outerShdw>
                </a:effectLst>
                <a:latin typeface="Script MT Bold" pitchFamily="66" charset="0"/>
                <a:cs typeface="Sakkal Majalla" pitchFamily="2" charset="-78"/>
              </a:rPr>
              <a:t>One of the most </a:t>
            </a:r>
            <a:r>
              <a:rPr lang="en-US" b="1" dirty="0" err="1">
                <a:solidFill>
                  <a:srgbClr val="FFCC66"/>
                </a:solidFill>
                <a:effectLst>
                  <a:outerShdw blurRad="38100" dist="38100" dir="2700000" algn="tl">
                    <a:srgbClr val="000000">
                      <a:alpha val="43137"/>
                    </a:srgbClr>
                  </a:outerShdw>
                </a:effectLst>
                <a:latin typeface="Script MT Bold" pitchFamily="66" charset="0"/>
                <a:cs typeface="Sakkal Majalla" pitchFamily="2" charset="-78"/>
              </a:rPr>
              <a:t>honourable</a:t>
            </a:r>
            <a:r>
              <a:rPr lang="en-US" b="1" dirty="0">
                <a:solidFill>
                  <a:srgbClr val="FFCC66"/>
                </a:solidFill>
                <a:effectLst>
                  <a:outerShdw blurRad="38100" dist="38100" dir="2700000" algn="tl">
                    <a:srgbClr val="000000">
                      <a:alpha val="43137"/>
                    </a:srgbClr>
                  </a:outerShdw>
                </a:effectLst>
                <a:latin typeface="Script MT Bold" pitchFamily="66" charset="0"/>
                <a:cs typeface="Sakkal Majalla" pitchFamily="2" charset="-78"/>
              </a:rPr>
              <a:t> medals in the Soviet Union, the Medal "For the Victory over Germany in the Great </a:t>
            </a:r>
            <a:r>
              <a:rPr lang="en-US" b="1" dirty="0" smtClean="0">
                <a:solidFill>
                  <a:srgbClr val="FFCC66"/>
                </a:solidFill>
                <a:effectLst>
                  <a:outerShdw blurRad="38100" dist="38100" dir="2700000" algn="tl">
                    <a:srgbClr val="000000">
                      <a:alpha val="43137"/>
                    </a:srgbClr>
                  </a:outerShdw>
                </a:effectLst>
                <a:latin typeface="Script MT Bold" pitchFamily="66" charset="0"/>
                <a:cs typeface="Sakkal Majalla" pitchFamily="2" charset="-78"/>
              </a:rPr>
              <a:t>Patriotic </a:t>
            </a:r>
            <a:r>
              <a:rPr lang="en-US" b="1" dirty="0">
                <a:solidFill>
                  <a:srgbClr val="FFCC66"/>
                </a:solidFill>
                <a:effectLst>
                  <a:outerShdw blurRad="38100" dist="38100" dir="2700000" algn="tl">
                    <a:srgbClr val="000000">
                      <a:alpha val="43137"/>
                    </a:srgbClr>
                  </a:outerShdw>
                </a:effectLst>
                <a:latin typeface="Script MT Bold" pitchFamily="66" charset="0"/>
                <a:cs typeface="Sakkal Majalla" pitchFamily="2" charset="-78"/>
              </a:rPr>
              <a:t>War </a:t>
            </a:r>
            <a:r>
              <a:rPr lang="en-US" b="1" dirty="0" smtClean="0">
                <a:solidFill>
                  <a:srgbClr val="FFCC66"/>
                </a:solidFill>
                <a:effectLst>
                  <a:outerShdw blurRad="38100" dist="38100" dir="2700000" algn="tl">
                    <a:srgbClr val="000000">
                      <a:alpha val="43137"/>
                    </a:srgbClr>
                  </a:outerShdw>
                </a:effectLst>
                <a:latin typeface="Script MT Bold" pitchFamily="66" charset="0"/>
                <a:cs typeface="Sakkal Majalla" pitchFamily="2" charset="-78"/>
              </a:rPr>
              <a:t>1941–1945</a:t>
            </a:r>
            <a:r>
              <a:rPr lang="en-US" b="1" i="1" dirty="0">
                <a:solidFill>
                  <a:srgbClr val="FFCC66"/>
                </a:solidFill>
                <a:effectLst>
                  <a:outerShdw blurRad="38100" dist="38100" dir="2700000" algn="tl">
                    <a:srgbClr val="000000">
                      <a:alpha val="43137"/>
                    </a:srgbClr>
                  </a:outerShdw>
                </a:effectLst>
                <a:latin typeface="Script MT Bold" pitchFamily="66" charset="0"/>
                <a:cs typeface="Sakkal Majalla" pitchFamily="2" charset="-78"/>
              </a:rPr>
              <a:t>"</a:t>
            </a:r>
            <a:r>
              <a:rPr lang="en-US" b="1" dirty="0">
                <a:solidFill>
                  <a:srgbClr val="FFCC66"/>
                </a:solidFill>
                <a:effectLst>
                  <a:outerShdw blurRad="38100" dist="38100" dir="2700000" algn="tl">
                    <a:srgbClr val="000000">
                      <a:alpha val="43137"/>
                    </a:srgbClr>
                  </a:outerShdw>
                </a:effectLst>
                <a:latin typeface="Script MT Bold" pitchFamily="66" charset="0"/>
                <a:cs typeface="Sakkal Majalla" pitchFamily="2" charset="-78"/>
              </a:rPr>
              <a:t> </a:t>
            </a:r>
            <a:endParaRPr lang="en-US" b="1" dirty="0" smtClean="0">
              <a:solidFill>
                <a:srgbClr val="FFCC66"/>
              </a:solidFill>
              <a:effectLst>
                <a:outerShdw blurRad="38100" dist="38100" dir="2700000" algn="tl">
                  <a:srgbClr val="000000">
                    <a:alpha val="43137"/>
                  </a:srgbClr>
                </a:outerShdw>
              </a:effectLst>
              <a:latin typeface="Script MT Bold" pitchFamily="66" charset="0"/>
              <a:cs typeface="Sakkal Majalla" pitchFamily="2" charset="-78"/>
            </a:endParaRPr>
          </a:p>
          <a:p>
            <a:pPr marL="0" indent="0" algn="ctr">
              <a:buNone/>
            </a:pPr>
            <a:r>
              <a:rPr lang="en-US" b="1" dirty="0" smtClean="0">
                <a:solidFill>
                  <a:srgbClr val="FFCC66"/>
                </a:solidFill>
                <a:effectLst>
                  <a:outerShdw blurRad="38100" dist="38100" dir="2700000" algn="tl">
                    <a:srgbClr val="000000">
                      <a:alpha val="43137"/>
                    </a:srgbClr>
                  </a:outerShdw>
                </a:effectLst>
                <a:latin typeface="Script MT Bold" pitchFamily="66" charset="0"/>
                <a:cs typeface="Sakkal Majalla" pitchFamily="2" charset="-78"/>
              </a:rPr>
              <a:t>(</a:t>
            </a:r>
            <a:r>
              <a:rPr lang="en-US" b="1" dirty="0">
                <a:solidFill>
                  <a:srgbClr val="FFCC66"/>
                </a:solidFill>
                <a:effectLst>
                  <a:outerShdw blurRad="38100" dist="38100" dir="2700000" algn="tl">
                    <a:srgbClr val="000000">
                      <a:alpha val="43137"/>
                    </a:srgbClr>
                  </a:outerShdw>
                </a:effectLst>
                <a:latin typeface="Script MT Bold" pitchFamily="66" charset="0"/>
                <a:cs typeface="Sakkal Majalla" pitchFamily="2" charset="-78"/>
              </a:rPr>
              <a:t>Russian: </a:t>
            </a:r>
            <a:r>
              <a:rPr lang="ru-RU" sz="2800" b="1" dirty="0">
                <a:solidFill>
                  <a:srgbClr val="FFCC66"/>
                </a:solidFill>
                <a:effectLst>
                  <a:outerShdw blurRad="38100" dist="38100" dir="2700000" algn="tl">
                    <a:srgbClr val="000000">
                      <a:alpha val="43137"/>
                    </a:srgbClr>
                  </a:outerShdw>
                </a:effectLst>
                <a:cs typeface="Sakkal Majalla" pitchFamily="2" charset="-78"/>
              </a:rPr>
              <a:t>За победу над Германией</a:t>
            </a:r>
            <a:r>
              <a:rPr lang="en-US" b="1" dirty="0">
                <a:solidFill>
                  <a:srgbClr val="FFCC66"/>
                </a:solidFill>
                <a:effectLst>
                  <a:outerShdw blurRad="38100" dist="38100" dir="2700000" algn="tl">
                    <a:srgbClr val="000000">
                      <a:alpha val="43137"/>
                    </a:srgbClr>
                  </a:outerShdw>
                </a:effectLst>
                <a:latin typeface="Script MT Bold" pitchFamily="66" charset="0"/>
                <a:cs typeface="Sakkal Majalla" pitchFamily="2" charset="-78"/>
              </a:rPr>
              <a:t>) also features St. George stripes. It was awarded to all the soldiers and officers who participated in the Eastern </a:t>
            </a:r>
            <a:r>
              <a:rPr lang="en-US" b="1" dirty="0" smtClean="0">
                <a:solidFill>
                  <a:srgbClr val="FFCC66"/>
                </a:solidFill>
                <a:effectLst>
                  <a:outerShdw blurRad="38100" dist="38100" dir="2700000" algn="tl">
                    <a:srgbClr val="000000">
                      <a:alpha val="43137"/>
                    </a:srgbClr>
                  </a:outerShdw>
                </a:effectLst>
                <a:latin typeface="Script MT Bold" pitchFamily="66" charset="0"/>
                <a:cs typeface="Sakkal Majalla" pitchFamily="2" charset="-78"/>
              </a:rPr>
              <a:t>Front</a:t>
            </a:r>
            <a:r>
              <a:rPr lang="en-US" b="1" dirty="0">
                <a:solidFill>
                  <a:srgbClr val="FFCC66"/>
                </a:solidFill>
                <a:effectLst>
                  <a:outerShdw blurRad="38100" dist="38100" dir="2700000" algn="tl">
                    <a:srgbClr val="000000">
                      <a:alpha val="43137"/>
                    </a:srgbClr>
                  </a:outerShdw>
                </a:effectLst>
                <a:latin typeface="Script MT Bold" pitchFamily="66" charset="0"/>
                <a:cs typeface="Sakkal Majalla" pitchFamily="2" charset="-78"/>
              </a:rPr>
              <a:t> campaigns, and was the first award to be universally granted to all the veterans, for the most part, right after the end of the war.</a:t>
            </a:r>
            <a:endParaRPr lang="ru-RU" b="1" dirty="0">
              <a:solidFill>
                <a:srgbClr val="FFCC66"/>
              </a:solidFill>
              <a:effectLst>
                <a:outerShdw blurRad="38100" dist="38100" dir="2700000" algn="tl">
                  <a:srgbClr val="000000">
                    <a:alpha val="43137"/>
                  </a:srgbClr>
                </a:outerShdw>
              </a:effectLst>
              <a:cs typeface="Sakkal Majalla" pitchFamily="2" charset="-78"/>
            </a:endParaRPr>
          </a:p>
          <a:p>
            <a:endParaRPr lang="ru-RU" b="1" dirty="0">
              <a:solidFill>
                <a:srgbClr val="FFCC66"/>
              </a:solidFill>
              <a:effectLst>
                <a:outerShdw blurRad="38100" dist="38100" dir="2700000" algn="tl">
                  <a:srgbClr val="000000">
                    <a:alpha val="43137"/>
                  </a:srgbClr>
                </a:outerShdw>
              </a:effectLst>
              <a:cs typeface="Sakkal Majalla" pitchFamily="2" charset="-78"/>
            </a:endParaRPr>
          </a:p>
        </p:txBody>
      </p:sp>
      <p:pic>
        <p:nvPicPr>
          <p:cNvPr id="2050" name="Picture 2" descr="C:\Users\999\Desktop\георг\17ce04c91496f79cf3d6787da4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08" y="1556792"/>
            <a:ext cx="3050224" cy="5225696"/>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p:spPr>
      </p:pic>
    </p:spTree>
    <p:extLst>
      <p:ext uri="{BB962C8B-B14F-4D97-AF65-F5344CB8AC3E}">
        <p14:creationId xmlns:p14="http://schemas.microsoft.com/office/powerpoint/2010/main" val="3317989731"/>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extLst>
              <a:ext uri="{BEBA8EAE-BF5A-486C-A8C5-ECC9F3942E4B}">
                <a14:imgProps xmlns:a14="http://schemas.microsoft.com/office/drawing/2010/main">
                  <a14:imgLayer r:embed="rId3">
                    <a14:imgEffect>
                      <a14:brightnessContrast bright="20000" contrast="20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3077" name="Picture 5" descr="C:\Users\999\Desktop\георг\000028d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017" y="2667000"/>
            <a:ext cx="5588000" cy="4191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3" name="Объект 2"/>
          <p:cNvSpPr>
            <a:spLocks noGrp="1"/>
          </p:cNvSpPr>
          <p:nvPr>
            <p:ph idx="1"/>
          </p:nvPr>
        </p:nvSpPr>
        <p:spPr>
          <a:xfrm>
            <a:off x="107504" y="0"/>
            <a:ext cx="9036496" cy="4525963"/>
          </a:xfrm>
        </p:spPr>
        <p:txBody>
          <a:bodyPr>
            <a:normAutofit/>
          </a:bodyPr>
          <a:lstStyle/>
          <a:p>
            <a:pPr marL="0" indent="0" algn="ctr">
              <a:buNone/>
            </a:pPr>
            <a:r>
              <a:rPr lang="en-US" sz="2800" dirty="0">
                <a:solidFill>
                  <a:srgbClr val="FFCC66"/>
                </a:solidFill>
                <a:latin typeface="Script MT Bold" pitchFamily="66" charset="0"/>
              </a:rPr>
              <a:t>The ribbon consists of a black and orange </a:t>
            </a:r>
            <a:r>
              <a:rPr lang="en-US" sz="2800" dirty="0" err="1">
                <a:solidFill>
                  <a:srgbClr val="FFCC66"/>
                </a:solidFill>
                <a:latin typeface="Script MT Bold" pitchFamily="66" charset="0"/>
              </a:rPr>
              <a:t>bicolour</a:t>
            </a:r>
            <a:r>
              <a:rPr lang="en-US" sz="2800" dirty="0">
                <a:solidFill>
                  <a:srgbClr val="FFCC66"/>
                </a:solidFill>
                <a:latin typeface="Script MT Bold" pitchFamily="66" charset="0"/>
              </a:rPr>
              <a:t> pattern, with three black and two orange stripes. Its origins lay back in the times of the Russian Empire. Color ribbon - black and yellow means «smoke and </a:t>
            </a:r>
            <a:r>
              <a:rPr lang="en-US" sz="2800" dirty="0" smtClean="0">
                <a:solidFill>
                  <a:srgbClr val="FFCC66"/>
                </a:solidFill>
                <a:latin typeface="Script MT Bold" pitchFamily="66" charset="0"/>
              </a:rPr>
              <a:t>flames</a:t>
            </a:r>
            <a:r>
              <a:rPr lang="ru-RU" sz="2800" dirty="0" smtClean="0">
                <a:solidFill>
                  <a:srgbClr val="FFCC66"/>
                </a:solidFill>
              </a:rPr>
              <a:t>»</a:t>
            </a:r>
            <a:r>
              <a:rPr lang="en-US" sz="2800" dirty="0" smtClean="0">
                <a:solidFill>
                  <a:srgbClr val="FFCC66"/>
                </a:solidFill>
                <a:latin typeface="Script MT Bold" pitchFamily="66" charset="0"/>
              </a:rPr>
              <a:t> </a:t>
            </a:r>
            <a:r>
              <a:rPr lang="en-US" sz="2800" dirty="0">
                <a:solidFill>
                  <a:srgbClr val="FFCC66"/>
                </a:solidFill>
                <a:latin typeface="Script MT Bold" pitchFamily="66" charset="0"/>
              </a:rPr>
              <a:t>and are a sign of personal bravery of a soldier on the battlefield. It is also believed that these colors are based on the life of Saint George the victory-bearer and symbolize death and resurrection. </a:t>
            </a:r>
            <a:endParaRPr lang="ru-RU" sz="2800" dirty="0">
              <a:solidFill>
                <a:srgbClr val="FFCC66"/>
              </a:solidFill>
            </a:endParaRPr>
          </a:p>
        </p:txBody>
      </p:sp>
    </p:spTree>
    <p:extLst>
      <p:ext uri="{BB962C8B-B14F-4D97-AF65-F5344CB8AC3E}">
        <p14:creationId xmlns:p14="http://schemas.microsoft.com/office/powerpoint/2010/main" val="3317989731"/>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077"/>
                                        </p:tgtEl>
                                        <p:attrNameLst>
                                          <p:attrName>style.visibility</p:attrName>
                                        </p:attrNameLst>
                                      </p:cBhvr>
                                      <p:to>
                                        <p:strVal val="visible"/>
                                      </p:to>
                                    </p:set>
                                    <p:animEffect transition="in" filter="fade">
                                      <p:cBhvr>
                                        <p:cTn id="7" dur="1000"/>
                                        <p:tgtEl>
                                          <p:spTgt spid="3077"/>
                                        </p:tgtEl>
                                      </p:cBhvr>
                                    </p:animEffect>
                                    <p:anim calcmode="lin" valueType="num">
                                      <p:cBhvr>
                                        <p:cTn id="8" dur="1000" fill="hold"/>
                                        <p:tgtEl>
                                          <p:spTgt spid="3077"/>
                                        </p:tgtEl>
                                        <p:attrNameLst>
                                          <p:attrName>ppt_x</p:attrName>
                                        </p:attrNameLst>
                                      </p:cBhvr>
                                      <p:tavLst>
                                        <p:tav tm="0">
                                          <p:val>
                                            <p:strVal val="#ppt_x"/>
                                          </p:val>
                                        </p:tav>
                                        <p:tav tm="100000">
                                          <p:val>
                                            <p:strVal val="#ppt_x"/>
                                          </p:val>
                                        </p:tav>
                                      </p:tavLst>
                                    </p:anim>
                                    <p:anim calcmode="lin" valueType="num">
                                      <p:cBhvr>
                                        <p:cTn id="9" dur="1000" fill="hold"/>
                                        <p:tgtEl>
                                          <p:spTgt spid="30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MSC_MS_RU_RU_09_23Feb_RedStarGreen_2007v_Russia">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022CA641-D919-405E-9B48-AEFCD0F3CBF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MSC_MS_RU_RU_09_23Feb_RedStarGreen_2007v_Russia</Template>
  <TotalTime>529</TotalTime>
  <Words>636</Words>
  <Application>Microsoft Office PowerPoint</Application>
  <PresentationFormat>Экран (4:3)</PresentationFormat>
  <Paragraphs>25</Paragraphs>
  <Slides>15</Slides>
  <Notes>0</Notes>
  <HiddenSlides>0</HiddenSlides>
  <MMClips>1</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MSC_MS_RU_RU_09_23Feb_RedStarGreen_2007v_Russia</vt:lpstr>
      <vt:lpstr>«St. George      Ribbon»</vt:lpstr>
      <vt:lpstr>Who is Saint George?</vt:lpstr>
      <vt:lpstr>Saint George and the dragon.</vt:lpstr>
      <vt:lpstr>Презентация PowerPoint</vt:lpstr>
      <vt:lpstr>Презентация PowerPoint</vt:lpstr>
      <vt:lpstr>Презентация PowerPoint</vt:lpstr>
      <vt:lpstr>Orden Slavy.</vt:lpstr>
      <vt:lpstr>"For the Victory over Germany in the Great Patriotic War 1941–1945"</vt:lpstr>
      <vt:lpstr>Презентация PowerPoint</vt:lpstr>
      <vt:lpstr>Презентация PowerPoint</vt:lpstr>
      <vt:lpstr>Презентация PowerPoint</vt:lpstr>
      <vt:lpstr>Презентация PowerPoint</vt:lpstr>
      <vt:lpstr>I see a photo on the pages Of paper I was looking through With soldiers looking like teenagers, The heroes of World War II. Four fellows standing by the mote Were photographed before assault The background was a lovely scene: The sky was blue, the grass was green. In fact, nobody knew them, really, There is no book on them, no song. There’s here someone’s dearie, a student or the only son. Their lives had only just begun They fell in battlefield as one. The background was a lovely scene: The sky was blue, the grass was green. That bitter year for all of us, We’ll bear in mind for all we’re worth All over Russia the memorials Like human souls, rise from the earth. They covered life with their endeavour – ... their life was bout to begin So that the sky were blue as ever, And grass might be as ever green.</vt:lpstr>
      <vt:lpstr>Презентация PowerPoint</vt:lpstr>
      <vt:lpstr>www.eng--rus.ru www.yandex.ru www. images.yandex.ru www. ru.wikipedia.org</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ОБРАЗЕЦ  ЗАГОЛОВКА</dc:title>
  <dc:subject>Шаблон оформления</dc:subject>
  <dc:creator>999</dc:creator>
  <dc:description>Корпорация Майкрософт
Шаблон оформления</dc:description>
  <cp:lastModifiedBy>999</cp:lastModifiedBy>
  <cp:revision>31</cp:revision>
  <dcterms:created xsi:type="dcterms:W3CDTF">2013-04-23T18:33:07Z</dcterms:created>
  <dcterms:modified xsi:type="dcterms:W3CDTF">2013-04-30T19:16:16Z</dcterms:modified>
  <cp:category>Шаблон оформления</cp:category>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TC103899639990</vt:lpwstr>
  </property>
</Properties>
</file>