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1" r:id="rId7"/>
    <p:sldId id="261" r:id="rId8"/>
    <p:sldId id="263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4" autoAdjust="0"/>
    <p:restoredTop sz="94660"/>
  </p:normalViewPr>
  <p:slideViewPr>
    <p:cSldViewPr>
      <p:cViewPr varScale="1">
        <p:scale>
          <a:sx n="68" d="100"/>
          <a:sy n="68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What's%20your%20name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If%20you%20are%20happy.mp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3602-2000-20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933056"/>
            <a:ext cx="3312368" cy="21323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764704"/>
            <a:ext cx="8568952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МБОУ «Основная общеобразовательная </a:t>
            </a:r>
            <a:r>
              <a:rPr lang="ru-RU" sz="1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Каплиснкая</a:t>
            </a:r>
            <a:r>
              <a:rPr lang="ru-RU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школа»</a:t>
            </a:r>
          </a:p>
          <a:p>
            <a:pPr algn="ctr"/>
            <a:r>
              <a:rPr lang="ru-RU" sz="8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Мой любимый город</a:t>
            </a:r>
          </a:p>
          <a:p>
            <a:pPr algn="r"/>
            <a:endParaRPr lang="ru-RU" sz="1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Выполнила: учитель английского</a:t>
            </a:r>
          </a:p>
          <a:p>
            <a:pPr algn="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зыка,  Забелина В.К.</a:t>
            </a:r>
          </a:p>
          <a:p>
            <a:pPr algn="r"/>
            <a:endParaRPr lang="ru-RU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Старый Оскол </a:t>
            </a:r>
          </a:p>
          <a:p>
            <a:pPr algn="ctr"/>
            <a:r>
              <a:rPr lang="ru-RU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2013</a:t>
            </a:r>
            <a:endParaRPr lang="ru-RU" sz="1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4-048-Gorod-Staryj-Osko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3284984"/>
            <a:ext cx="4762500" cy="31718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95736" y="1484784"/>
            <a:ext cx="4824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shop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65219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420888"/>
            <a:ext cx="6336704" cy="42244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764704"/>
            <a:ext cx="56886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theatre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6d0e70264c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636912"/>
            <a:ext cx="5705475" cy="37909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764704"/>
            <a:ext cx="56166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cinema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etImage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2762418"/>
            <a:ext cx="5256584" cy="39424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7704" y="908720"/>
            <a:ext cx="51845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car</a:t>
            </a:r>
            <a:endParaRPr lang="ru-RU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308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2708920"/>
            <a:ext cx="5201920" cy="39014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3688" y="980728"/>
            <a:ext cx="56886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tram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00x600_1310736274_poezd-mail-r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348880"/>
            <a:ext cx="5715000" cy="42005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95736" y="404664"/>
            <a:ext cx="4680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train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via_015-cro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4037" y="3068960"/>
            <a:ext cx="4816236" cy="36103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11760" y="1268760"/>
            <a:ext cx="4464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plane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700808"/>
            <a:ext cx="6048672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end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ownloads\1039628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2808312" cy="381596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63888" y="260648"/>
            <a:ext cx="12522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[e</a:t>
            </a:r>
            <a:r>
              <a:rPr lang="en-US" sz="6000" dirty="0" smtClean="0">
                <a:latin typeface="Times New Roman"/>
                <a:cs typeface="Times New Roman"/>
              </a:rPr>
              <a:t>ɪ</a:t>
            </a:r>
            <a:r>
              <a:rPr lang="en-US" sz="6000" dirty="0" smtClean="0"/>
              <a:t>]</a:t>
            </a:r>
            <a:endParaRPr lang="ru-RU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4644008" y="1052736"/>
            <a:ext cx="12522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[h]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5508104" y="1988840"/>
            <a:ext cx="12522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[s]</a:t>
            </a:r>
            <a:endParaRPr lang="ru-RU" sz="6000" dirty="0"/>
          </a:p>
        </p:txBody>
      </p:sp>
      <p:sp>
        <p:nvSpPr>
          <p:cNvPr id="7" name="TextBox 6"/>
          <p:cNvSpPr txBox="1"/>
          <p:nvPr/>
        </p:nvSpPr>
        <p:spPr>
          <a:xfrm>
            <a:off x="5652120" y="2996952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[</a:t>
            </a:r>
            <a:r>
              <a:rPr lang="en-US" sz="6000" dirty="0" smtClean="0">
                <a:latin typeface="Times New Roman"/>
                <a:cs typeface="Times New Roman"/>
              </a:rPr>
              <a:t>ǝʊ</a:t>
            </a:r>
            <a:r>
              <a:rPr lang="en-US" sz="6000" dirty="0" smtClean="0"/>
              <a:t>]</a:t>
            </a:r>
            <a:endParaRPr lang="ru-RU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5004048" y="3933056"/>
            <a:ext cx="12522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[s]</a:t>
            </a:r>
            <a:endParaRPr lang="ru-RU" sz="6000" dirty="0"/>
          </a:p>
        </p:txBody>
      </p:sp>
      <p:sp>
        <p:nvSpPr>
          <p:cNvPr id="9" name="TextBox 8"/>
          <p:cNvSpPr txBox="1"/>
          <p:nvPr/>
        </p:nvSpPr>
        <p:spPr>
          <a:xfrm>
            <a:off x="4355976" y="4797152"/>
            <a:ext cx="1584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[m]</a:t>
            </a:r>
            <a:endParaRPr lang="ru-RU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3635896" y="5661248"/>
            <a:ext cx="12522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[l]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hat's your name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9592" y="1196752"/>
            <a:ext cx="7416824" cy="50405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75656" y="260648"/>
            <a:ext cx="6336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What’s your name?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6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oskol-trade2007-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2420888"/>
            <a:ext cx="5400600" cy="35883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548680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 live in Stary Oskol.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656"/>
            <a:ext cx="896448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Мой город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родной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Stary Oskol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Уже не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It is old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 он красив и очень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светел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Живут здесь </a:t>
            </a: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grown-ups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дети </a:t>
            </a: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вдоль </a:t>
            </a: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street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они идут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магазинам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пробегут: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shop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английским их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зовут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Зайдут в театр,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ведь всегда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Хорош Репертуар в </a:t>
            </a: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theatre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кинотеатре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побывает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cinema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пусть каждый знает!</a:t>
            </a: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Красивый город – это да,</a:t>
            </a: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Здесь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есть </a:t>
            </a: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car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tram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train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Здесь редко встретишь ты </a:t>
            </a: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plane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 город очень я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люблю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Скажу ему </a:t>
            </a: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 love you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f you are happy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4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0902010102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420888"/>
            <a:ext cx="5943600" cy="38195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95736" y="764704"/>
            <a:ext cx="4752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It is old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29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47837" y="2408986"/>
            <a:ext cx="3832275" cy="3877513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 flipH="1">
            <a:off x="3779912" y="1628800"/>
            <a:ext cx="2160240" cy="864096"/>
          </a:xfrm>
          <a:prstGeom prst="straightConnector1">
            <a:avLst/>
          </a:prstGeom>
          <a:ln w="38100">
            <a:solidFill>
              <a:srgbClr val="FF0000"/>
            </a:solidFill>
            <a:headEnd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5148064" y="1628800"/>
            <a:ext cx="792088" cy="864096"/>
          </a:xfrm>
          <a:prstGeom prst="straightConnector1">
            <a:avLst/>
          </a:prstGeom>
          <a:ln w="38100">
            <a:solidFill>
              <a:srgbClr val="FF0000"/>
            </a:solidFill>
            <a:headEnd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267744" y="404664"/>
            <a:ext cx="66247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Grown-ups</a:t>
            </a:r>
            <a:endParaRPr lang="ru-RU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2996952"/>
            <a:ext cx="4959995" cy="33066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624" y="1052736"/>
            <a:ext cx="63367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street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181</Words>
  <Application>Microsoft Office PowerPoint</Application>
  <PresentationFormat>Экран (4:3)</PresentationFormat>
  <Paragraphs>47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Пользователь Windows</cp:lastModifiedBy>
  <cp:revision>15</cp:revision>
  <dcterms:created xsi:type="dcterms:W3CDTF">2013-05-29T17:07:01Z</dcterms:created>
  <dcterms:modified xsi:type="dcterms:W3CDTF">2013-05-30T16:33:45Z</dcterms:modified>
</cp:coreProperties>
</file>