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1" r:id="rId8"/>
    <p:sldId id="262" r:id="rId9"/>
    <p:sldId id="267" r:id="rId10"/>
    <p:sldId id="266" r:id="rId11"/>
    <p:sldId id="265" r:id="rId12"/>
    <p:sldId id="269" r:id="rId13"/>
    <p:sldId id="268" r:id="rId14"/>
    <p:sldId id="270" r:id="rId15"/>
    <p:sldId id="26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BE6EB42-98BD-4C64-9101-A0CD52D2913D}" type="datetimeFigureOut">
              <a:rPr lang="ru-RU" smtClean="0"/>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BE6EB42-98BD-4C64-9101-A0CD52D2913D}" type="datetimeFigureOut">
              <a:rPr lang="ru-RU" smtClean="0"/>
              <a:t>26.01.2014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BE6EB42-98BD-4C64-9101-A0CD52D2913D}" type="datetimeFigureOut">
              <a:rPr lang="ru-RU" smtClean="0"/>
              <a:t>26.01.2014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E6EB42-98BD-4C64-9101-A0CD52D2913D}" type="datetimeFigureOut">
              <a:rPr lang="ru-RU" smtClean="0"/>
              <a:t>26.01.2014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E6EB42-98BD-4C64-9101-A0CD52D2913D}" type="datetimeFigureOut">
              <a:rPr lang="ru-RU" smtClean="0"/>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E6EB42-98BD-4C64-9101-A0CD52D2913D}" type="datetimeFigureOut">
              <a:rPr lang="ru-RU" smtClean="0"/>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2C0F77-9C0C-4B07-A63C-ED5D7ABB439E}"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E6EB42-98BD-4C64-9101-A0CD52D2913D}" type="datetimeFigureOut">
              <a:rPr lang="ru-RU" smtClean="0"/>
              <a:t>26.01.2014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C0F77-9C0C-4B07-A63C-ED5D7ABB439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1048;&#1085;&#1085;&#1072;\Desktop\Food%20in%20Britain%20(3_8%20ESL%20video).mp4"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Grp="1" noChangeAspect="1" noChangeArrowheads="1"/>
          </p:cNvPicPr>
          <p:nvPr>
            <p:ph idx="1"/>
          </p:nvPr>
        </p:nvPicPr>
        <p:blipFill>
          <a:blip r:embed="rId2" cstate="print">
            <a:lum bright="70000" contrast="-70000"/>
          </a:blip>
          <a:srcRect/>
          <a:stretch>
            <a:fillRect/>
          </a:stretch>
        </p:blipFill>
        <p:spPr bwMode="auto">
          <a:xfrm>
            <a:off x="-35415" y="0"/>
            <a:ext cx="9152739" cy="6858000"/>
          </a:xfrm>
          <a:prstGeom prst="rect">
            <a:avLst/>
          </a:prstGeom>
          <a:noFill/>
        </p:spPr>
      </p:pic>
      <p:sp>
        <p:nvSpPr>
          <p:cNvPr id="2" name="Заголовок 1"/>
          <p:cNvSpPr>
            <a:spLocks noGrp="1"/>
          </p:cNvSpPr>
          <p:nvPr>
            <p:ph type="title"/>
          </p:nvPr>
        </p:nvSpPr>
        <p:spPr>
          <a:xfrm>
            <a:off x="0" y="0"/>
            <a:ext cx="9144000" cy="6858000"/>
          </a:xfrm>
        </p:spPr>
        <p:txBody>
          <a:bodyPr>
            <a:normAutofit/>
          </a:bodyPr>
          <a:lstStyle/>
          <a:p>
            <a:pPr algn="l"/>
            <a:r>
              <a:rPr lang="en-US" dirty="0" smtClean="0">
                <a:solidFill>
                  <a:srgbClr val="002060"/>
                </a:solidFill>
                <a:latin typeface="Comic Sans MS" pitchFamily="66" charset="0"/>
              </a:rPr>
              <a:t>- What would you like to eat?</a:t>
            </a:r>
            <a:br>
              <a:rPr lang="en-US" dirty="0" smtClean="0">
                <a:solidFill>
                  <a:srgbClr val="002060"/>
                </a:solidFill>
                <a:latin typeface="Comic Sans MS" pitchFamily="66" charset="0"/>
              </a:rPr>
            </a:br>
            <a:r>
              <a:rPr lang="en-US" dirty="0" smtClean="0">
                <a:solidFill>
                  <a:srgbClr val="002060"/>
                </a:solidFill>
                <a:latin typeface="Comic Sans MS" pitchFamily="66" charset="0"/>
              </a:rPr>
              <a:t>- I`d like to eat some meat.</a:t>
            </a:r>
            <a:br>
              <a:rPr lang="en-US" dirty="0" smtClean="0">
                <a:solidFill>
                  <a:srgbClr val="002060"/>
                </a:solidFill>
                <a:latin typeface="Comic Sans MS" pitchFamily="66" charset="0"/>
              </a:rPr>
            </a:br>
            <a:r>
              <a:rPr lang="en-US" dirty="0" smtClean="0">
                <a:solidFill>
                  <a:srgbClr val="002060"/>
                </a:solidFill>
                <a:latin typeface="Comic Sans MS" pitchFamily="66" charset="0"/>
              </a:rPr>
              <a:t>- What would you like to drink?</a:t>
            </a:r>
            <a:br>
              <a:rPr lang="en-US" dirty="0" smtClean="0">
                <a:solidFill>
                  <a:srgbClr val="002060"/>
                </a:solidFill>
                <a:latin typeface="Comic Sans MS" pitchFamily="66" charset="0"/>
              </a:rPr>
            </a:br>
            <a:r>
              <a:rPr lang="en-US" dirty="0" smtClean="0">
                <a:solidFill>
                  <a:srgbClr val="002060"/>
                </a:solidFill>
                <a:latin typeface="Comic Sans MS" pitchFamily="66" charset="0"/>
              </a:rPr>
              <a:t>- I`d like to drink some milk.</a:t>
            </a:r>
            <a:br>
              <a:rPr lang="en-US" dirty="0" smtClean="0">
                <a:solidFill>
                  <a:srgbClr val="002060"/>
                </a:solidFill>
                <a:latin typeface="Comic Sans MS" pitchFamily="66" charset="0"/>
              </a:rPr>
            </a:br>
            <a:endParaRPr lang="ru-RU"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67544" y="332656"/>
            <a:ext cx="8229600" cy="6120680"/>
          </a:xfrm>
        </p:spPr>
        <p:txBody>
          <a:bodyPr>
            <a:normAutofit fontScale="92500" lnSpcReduction="20000"/>
          </a:bodyPr>
          <a:lstStyle/>
          <a:p>
            <a:pPr>
              <a:buNone/>
            </a:pPr>
            <a:r>
              <a:rPr lang="en-US" dirty="0" smtClean="0">
                <a:solidFill>
                  <a:srgbClr val="002060"/>
                </a:solidFill>
                <a:latin typeface="Britannic Bold" pitchFamily="34" charset="0"/>
              </a:rPr>
              <a:t>   </a:t>
            </a:r>
            <a:r>
              <a:rPr lang="en-US" sz="5400" dirty="0" smtClean="0">
                <a:solidFill>
                  <a:srgbClr val="002060"/>
                </a:solidFill>
                <a:latin typeface="Britannic Bold" pitchFamily="34" charset="0"/>
              </a:rPr>
              <a:t>Work in groups. Watch a video about British food and write down as many kinds of food and dishes that the British like to eat as you can. The group that will mention more dishes will be the winner. </a:t>
            </a:r>
          </a:p>
          <a:p>
            <a:pPr>
              <a:buNone/>
            </a:pPr>
            <a:r>
              <a:rPr lang="en-US" sz="5400" dirty="0">
                <a:solidFill>
                  <a:srgbClr val="002060"/>
                </a:solidFill>
                <a:latin typeface="Britannic Bold" pitchFamily="34" charset="0"/>
              </a:rPr>
              <a:t> </a:t>
            </a:r>
            <a:r>
              <a:rPr lang="en-US" sz="5400" dirty="0" smtClean="0">
                <a:solidFill>
                  <a:srgbClr val="002060"/>
                </a:solidFill>
                <a:latin typeface="Britannic Bold" pitchFamily="34" charset="0"/>
              </a:rPr>
              <a:t>             Good luck!</a:t>
            </a:r>
            <a:endParaRPr lang="ru-RU" sz="5400" dirty="0">
              <a:solidFill>
                <a:srgbClr val="00206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ood in Britain (3_8 ESL video).mp4">
            <a:hlinkClick r:id="" action="ppaction://media"/>
          </p:cNvPr>
          <p:cNvPicPr>
            <a:picLocks noGrp="1" noRot="1" noChangeAspect="1"/>
          </p:cNvPicPr>
          <p:nvPr>
            <p:ph idx="1"/>
            <a:videoFile r:link="rId1"/>
          </p:nvPr>
        </p:nvPicPr>
        <p:blipFill>
          <a:blip r:embed="rId3" cstate="print"/>
          <a:stretch>
            <a:fillRect/>
          </a:stretch>
        </p:blipFill>
        <p:spPr>
          <a:xfrm>
            <a:off x="-36512" y="0"/>
            <a:ext cx="9180512" cy="685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57200" y="0"/>
            <a:ext cx="8229600" cy="6453336"/>
          </a:xfrm>
        </p:spPr>
        <p:txBody>
          <a:bodyPr/>
          <a:lstStyle/>
          <a:p>
            <a:pPr lvl="0">
              <a:buNone/>
            </a:pPr>
            <a:r>
              <a:rPr lang="en-US" b="1" u="sng" dirty="0" smtClean="0"/>
              <a:t>Answer the questions:</a:t>
            </a:r>
          </a:p>
          <a:p>
            <a:pPr lvl="0"/>
            <a:r>
              <a:rPr lang="en-US" dirty="0" smtClean="0"/>
              <a:t>Is </a:t>
            </a:r>
            <a:r>
              <a:rPr lang="en-US" dirty="0"/>
              <a:t>the traditional English breakfast popular now?</a:t>
            </a:r>
            <a:endParaRPr lang="ru-RU" dirty="0"/>
          </a:p>
          <a:p>
            <a:pPr lvl="0"/>
            <a:r>
              <a:rPr lang="en-US" dirty="0"/>
              <a:t>How long does a lunch break in Britain last?</a:t>
            </a:r>
            <a:endParaRPr lang="ru-RU" dirty="0"/>
          </a:p>
          <a:p>
            <a:pPr lvl="0"/>
            <a:r>
              <a:rPr lang="en-US" dirty="0"/>
              <a:t>What is the main meal in Britain? </a:t>
            </a:r>
            <a:endParaRPr lang="ru-RU" dirty="0"/>
          </a:p>
          <a:p>
            <a:pPr lvl="0"/>
            <a:r>
              <a:rPr lang="en-US" dirty="0"/>
              <a:t>What do the British like to drink for breakfast? </a:t>
            </a:r>
            <a:endParaRPr lang="ru-RU" dirty="0"/>
          </a:p>
          <a:p>
            <a:pPr lvl="0"/>
            <a:r>
              <a:rPr lang="en-US" dirty="0"/>
              <a:t>Do people in Britain always eat at home?</a:t>
            </a:r>
            <a:endParaRPr lang="ru-RU" dirty="0"/>
          </a:p>
          <a:p>
            <a:pPr lvl="0"/>
            <a:r>
              <a:rPr lang="en-US" dirty="0"/>
              <a:t>What cuisine do the like most of all? </a:t>
            </a:r>
            <a:endParaRPr lang="ru-RU" dirty="0"/>
          </a:p>
          <a:p>
            <a:r>
              <a:rPr lang="en-US" dirty="0"/>
              <a:t>What food do British teenagers like?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5" name="Содержимое 4"/>
          <p:cNvSpPr>
            <a:spLocks noGrp="1"/>
          </p:cNvSpPr>
          <p:nvPr>
            <p:ph idx="1"/>
          </p:nvPr>
        </p:nvSpPr>
        <p:spPr>
          <a:xfrm>
            <a:off x="457200" y="404664"/>
            <a:ext cx="8229600" cy="5721499"/>
          </a:xfrm>
        </p:spPr>
        <p:txBody>
          <a:bodyPr>
            <a:normAutofit/>
          </a:bodyPr>
          <a:lstStyle/>
          <a:p>
            <a:pPr>
              <a:buNone/>
            </a:pPr>
            <a:r>
              <a:rPr lang="en-US" sz="6000" dirty="0" smtClean="0">
                <a:solidFill>
                  <a:srgbClr val="002060"/>
                </a:solidFill>
              </a:rPr>
              <a:t>What food is popular for breakfast/lunch/dinner in Russia?</a:t>
            </a:r>
          </a:p>
          <a:p>
            <a:pPr>
              <a:buNone/>
            </a:pPr>
            <a:r>
              <a:rPr lang="en-US" sz="6000" dirty="0" smtClean="0">
                <a:solidFill>
                  <a:srgbClr val="002060"/>
                </a:solidFill>
              </a:rPr>
              <a:t>What food do teenagers like?</a:t>
            </a:r>
            <a:endParaRPr lang="ru-RU" sz="6000" dirty="0">
              <a:solidFill>
                <a:srgbClr val="0020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57200" y="404664"/>
            <a:ext cx="8229600" cy="5721499"/>
          </a:xfrm>
        </p:spPr>
        <p:txBody>
          <a:bodyPr>
            <a:normAutofit fontScale="85000" lnSpcReduction="20000"/>
          </a:bodyPr>
          <a:lstStyle/>
          <a:p>
            <a:pPr algn="r">
              <a:buNone/>
            </a:pPr>
            <a:r>
              <a:rPr lang="en-US" i="1" dirty="0"/>
              <a:t>London</a:t>
            </a:r>
            <a:endParaRPr lang="ru-RU" dirty="0"/>
          </a:p>
          <a:p>
            <a:pPr algn="r">
              <a:buNone/>
            </a:pPr>
            <a:r>
              <a:rPr lang="en-US" i="1" dirty="0"/>
              <a:t>Great Britain</a:t>
            </a:r>
            <a:endParaRPr lang="ru-RU" dirty="0"/>
          </a:p>
          <a:p>
            <a:pPr algn="r">
              <a:buNone/>
            </a:pPr>
            <a:r>
              <a:rPr lang="en-US" i="1" dirty="0"/>
              <a:t>01.04.2014</a:t>
            </a:r>
            <a:endParaRPr lang="ru-RU" dirty="0"/>
          </a:p>
          <a:p>
            <a:pPr>
              <a:buNone/>
            </a:pPr>
            <a:r>
              <a:rPr lang="en-US" i="1" dirty="0" smtClean="0"/>
              <a:t>     Dear </a:t>
            </a:r>
            <a:r>
              <a:rPr lang="en-US" i="1" dirty="0"/>
              <a:t>students,</a:t>
            </a:r>
            <a:endParaRPr lang="ru-RU" dirty="0"/>
          </a:p>
          <a:p>
            <a:pPr>
              <a:buNone/>
            </a:pPr>
            <a:r>
              <a:rPr lang="en-US" i="1" dirty="0" smtClean="0"/>
              <a:t>     My </a:t>
            </a:r>
            <a:r>
              <a:rPr lang="en-US" i="1" dirty="0"/>
              <a:t>name is John and I live in London. I like </a:t>
            </a:r>
            <a:r>
              <a:rPr lang="en-US" i="1" dirty="0" smtClean="0"/>
              <a:t>Russian culture </a:t>
            </a:r>
            <a:r>
              <a:rPr lang="en-US" i="1" dirty="0"/>
              <a:t>and traditions and I like to study it. I am going to make a project about Russian food and I need your help. So, what do you usually have for breakfast, lunch and supper? What do teenagers in Russia like to eat? What don`t they like? What restaurants are the most popular in Russia? What dishes do you usually cook for holidays and when you receive guests?</a:t>
            </a:r>
            <a:endParaRPr lang="ru-RU" dirty="0"/>
          </a:p>
          <a:p>
            <a:pPr>
              <a:buNone/>
            </a:pPr>
            <a:r>
              <a:rPr lang="en-US" i="1" dirty="0" smtClean="0"/>
              <a:t>    Waiting </a:t>
            </a:r>
            <a:r>
              <a:rPr lang="en-US" i="1" dirty="0"/>
              <a:t>for your answer.</a:t>
            </a:r>
            <a:endParaRPr lang="ru-RU" dirty="0"/>
          </a:p>
          <a:p>
            <a:pPr>
              <a:buNone/>
            </a:pPr>
            <a:r>
              <a:rPr lang="en-US" i="1" dirty="0" smtClean="0"/>
              <a:t>    Yours</a:t>
            </a:r>
            <a:endParaRPr lang="ru-RU" dirty="0"/>
          </a:p>
          <a:p>
            <a:pPr>
              <a:buNone/>
            </a:pPr>
            <a:r>
              <a:rPr lang="en-US" i="1" dirty="0" smtClean="0"/>
              <a:t>    John</a:t>
            </a:r>
            <a:endParaRPr lang="ru-RU" dirty="0"/>
          </a:p>
          <a:p>
            <a:endParaRPr lang="ru-RU" dirty="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2" name="Заголовок 1"/>
          <p:cNvSpPr>
            <a:spLocks noGrp="1"/>
          </p:cNvSpPr>
          <p:nvPr>
            <p:ph type="title"/>
          </p:nvPr>
        </p:nvSpPr>
        <p:spPr>
          <a:xfrm>
            <a:off x="467544" y="0"/>
            <a:ext cx="8229600" cy="796950"/>
          </a:xfrm>
        </p:spPr>
        <p:txBody>
          <a:bodyPr>
            <a:normAutofit fontScale="90000"/>
          </a:bodyPr>
          <a:lstStyle/>
          <a:p>
            <a:r>
              <a:rPr lang="ru-RU" u="sng" dirty="0" smtClean="0"/>
              <a:t>Список использованных источников:</a:t>
            </a:r>
            <a:endParaRPr lang="ru-RU" u="sng" dirty="0"/>
          </a:p>
        </p:txBody>
      </p:sp>
      <p:sp>
        <p:nvSpPr>
          <p:cNvPr id="3" name="Содержимое 2"/>
          <p:cNvSpPr>
            <a:spLocks noGrp="1"/>
          </p:cNvSpPr>
          <p:nvPr>
            <p:ph idx="1"/>
          </p:nvPr>
        </p:nvSpPr>
        <p:spPr>
          <a:xfrm>
            <a:off x="457200" y="764704"/>
            <a:ext cx="8229600" cy="5361459"/>
          </a:xfrm>
        </p:spPr>
        <p:txBody>
          <a:bodyPr>
            <a:normAutofit fontScale="85000" lnSpcReduction="10000"/>
          </a:bodyPr>
          <a:lstStyle/>
          <a:p>
            <a:pPr>
              <a:buNone/>
            </a:pPr>
            <a:r>
              <a:rPr lang="ru-RU" dirty="0" smtClean="0"/>
              <a:t>1)</a:t>
            </a:r>
            <a:r>
              <a:rPr lang="en-US" dirty="0" smtClean="0"/>
              <a:t>http://www.123rf.com/photo_19116973_cartoon-illustration-of-funny-comic-onion-root-vegetable-food-character.html</a:t>
            </a:r>
            <a:endParaRPr lang="ru-RU" dirty="0" smtClean="0"/>
          </a:p>
          <a:p>
            <a:pPr>
              <a:buNone/>
            </a:pPr>
            <a:r>
              <a:rPr lang="ru-RU" dirty="0" smtClean="0"/>
              <a:t>2)</a:t>
            </a:r>
            <a:r>
              <a:rPr lang="en-US" dirty="0" smtClean="0"/>
              <a:t>http://www.flp.edu.hk/pkk2/ew0405/qanda/food_riddles.htm</a:t>
            </a:r>
            <a:endParaRPr lang="ru-RU" dirty="0" smtClean="0"/>
          </a:p>
          <a:p>
            <a:pPr>
              <a:buNone/>
            </a:pPr>
            <a:r>
              <a:rPr lang="ru-RU" dirty="0" smtClean="0"/>
              <a:t>3)</a:t>
            </a:r>
            <a:r>
              <a:rPr lang="en-US" dirty="0" smtClean="0"/>
              <a:t> http://www.youtube.com/watch?v=7DPFYEd-6IU&amp;list=PLB2E8F49306085A68</a:t>
            </a:r>
            <a:endParaRPr lang="ru-RU" dirty="0" smtClean="0"/>
          </a:p>
          <a:p>
            <a:pPr>
              <a:buNone/>
            </a:pPr>
            <a:r>
              <a:rPr lang="ru-RU" dirty="0" smtClean="0"/>
              <a:t>4)</a:t>
            </a:r>
            <a:r>
              <a:rPr lang="en-US" dirty="0" smtClean="0"/>
              <a:t> http://www.youtube.com/watch?v=7DPFYEd-6IU&amp;list=PLB2E8F49306085A68</a:t>
            </a:r>
            <a:endParaRPr lang="ru-RU" dirty="0" smtClean="0"/>
          </a:p>
          <a:p>
            <a:pPr>
              <a:buNone/>
            </a:pPr>
            <a:r>
              <a:rPr lang="ru-RU" dirty="0" smtClean="0"/>
              <a:t>5)</a:t>
            </a:r>
            <a:r>
              <a:rPr lang="en-US" dirty="0" smtClean="0"/>
              <a:t> http://www2.lhric.org/pocantico/nutrition/riddles.htm</a:t>
            </a:r>
            <a:endParaRPr lang="ru-RU" dirty="0" smtClean="0"/>
          </a:p>
          <a:p>
            <a:pPr>
              <a:buNone/>
            </a:pPr>
            <a:r>
              <a:rPr lang="ru-RU" dirty="0" smtClean="0"/>
              <a:t>6)</a:t>
            </a:r>
            <a:r>
              <a:rPr lang="en-US" dirty="0" smtClean="0"/>
              <a:t> http://www2.lhric.org/pocantico/nutrition/riddles.htm</a:t>
            </a:r>
            <a:endParaRPr lang="ru-RU" dirty="0" smtClean="0"/>
          </a:p>
          <a:p>
            <a:pPr>
              <a:buNone/>
            </a:pPr>
            <a:r>
              <a:rPr lang="ru-RU" dirty="0" smtClean="0"/>
              <a:t>7)</a:t>
            </a:r>
            <a:r>
              <a:rPr lang="en-US" dirty="0" smtClean="0"/>
              <a:t> http://www2.lhric.org/pocantico/nutrition/riddles.htm</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1.gstatic.com/images?q=tbn:ANd9GcS40JDw_d8-HnjHQDahrXM7wbV8xNYGK1eFJ0mueGXje_EjadnN"/>
          <p:cNvPicPr>
            <a:picLocks noChangeAspect="1" noChangeArrowheads="1"/>
          </p:cNvPicPr>
          <p:nvPr/>
        </p:nvPicPr>
        <p:blipFill>
          <a:blip r:embed="rId2" cstate="print"/>
          <a:srcRect/>
          <a:stretch>
            <a:fillRect/>
          </a:stretch>
        </p:blipFill>
        <p:spPr bwMode="auto">
          <a:xfrm>
            <a:off x="0" y="0"/>
            <a:ext cx="9167484" cy="6858000"/>
          </a:xfrm>
          <a:prstGeom prst="rect">
            <a:avLst/>
          </a:prstGeom>
          <a:noFill/>
        </p:spPr>
      </p:pic>
      <p:sp>
        <p:nvSpPr>
          <p:cNvPr id="2" name="Заголовок 1"/>
          <p:cNvSpPr>
            <a:spLocks noGrp="1"/>
          </p:cNvSpPr>
          <p:nvPr>
            <p:ph type="ctrTitle"/>
          </p:nvPr>
        </p:nvSpPr>
        <p:spPr>
          <a:xfrm>
            <a:off x="1371600" y="188640"/>
            <a:ext cx="7772400" cy="1470025"/>
          </a:xfrm>
        </p:spPr>
        <p:txBody>
          <a:bodyPr>
            <a:normAutofit/>
          </a:bodyPr>
          <a:lstStyle/>
          <a:p>
            <a:r>
              <a:rPr lang="en-US" sz="5400" dirty="0" smtClean="0">
                <a:solidFill>
                  <a:srgbClr val="7030A0"/>
                </a:solidFill>
                <a:latin typeface="Elephant" pitchFamily="18" charset="0"/>
              </a:rPr>
              <a:t>BRITISH FOOD</a:t>
            </a:r>
            <a:endParaRPr lang="ru-RU" sz="54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0"/>
            <a:ext cx="9118070" cy="6888004"/>
          </a:xfrm>
          <a:prstGeom prst="rect">
            <a:avLst/>
          </a:prstGeom>
          <a:noFill/>
        </p:spPr>
      </p:pic>
      <p:sp>
        <p:nvSpPr>
          <p:cNvPr id="3" name="Содержимое 2"/>
          <p:cNvSpPr>
            <a:spLocks noGrp="1"/>
          </p:cNvSpPr>
          <p:nvPr>
            <p:ph idx="1"/>
          </p:nvPr>
        </p:nvSpPr>
        <p:spPr>
          <a:xfrm>
            <a:off x="457200" y="260648"/>
            <a:ext cx="4330824" cy="5865515"/>
          </a:xfrm>
        </p:spPr>
        <p:txBody>
          <a:bodyPr>
            <a:normAutofit lnSpcReduction="10000"/>
          </a:bodyPr>
          <a:lstStyle/>
          <a:p>
            <a:pPr>
              <a:buNone/>
            </a:pPr>
            <a:r>
              <a:rPr lang="en-US" dirty="0" smtClean="0"/>
              <a:t>    </a:t>
            </a:r>
            <a:r>
              <a:rPr lang="en-US" sz="4800" dirty="0" smtClean="0"/>
              <a:t>I am some people's favorite food. I am bad for you. I am very sweet. You get me at Halloween.</a:t>
            </a:r>
            <a:endParaRPr lang="ru-RU" sz="4800" dirty="0"/>
          </a:p>
        </p:txBody>
      </p:sp>
      <p:sp>
        <p:nvSpPr>
          <p:cNvPr id="7172" name="AutoShape 4" descr="data:image/jpeg;base64,/9j/4AAQSkZJRgABAQAAAQABAAD/2wCEAAkGBxQTEhQUExQWFBUWGRcXFRgYGBcVHBcXFxQWFxgaFxoYHCggHBwlHBcUITEhJSkrLi4uFx8zODMsNygtLisBCgoKDg0OGxAQGywkICYsLCwsLCwsLCwsLCw0LCwsLCwsLCwsLCwsLCwtLCwsLCwsLCwsLCwsLCwsLCwsLCwsLP/AABEIAOUA3AMBIgACEQEDEQH/xAAcAAACAwEBAQEAAAAAAAAAAAAABAMFBgIHAQj/xAA/EAABAgQDBQcDAQYFBAMAAAABAAIDBBEhBTFBBhJRYXEiMoGRobHwE8HR4QcjQlJy8TNigqLCQ5Ky4hQVFv/EABoBAAIDAQEAAAAAAAAAAAAAAAADAgQFAQb/xAAxEQACAgEDAwEGBgIDAQAAAAAAAQIDEQQSIQUxQSITUWFxgZEjQrHB0fAyoTNS4RT/2gAMAwEAAhEDEQA/APcUIQgAQhCABCEIAEIQgAQhCABCEIArNo8ahycvEjxO6wWFabx0aK6lYmH+0SNuOjRIcNkIAaOc6p0NHWpbOngrH9p0wHMhwabxJMQ8BuWbXrU+RXlW1c1uwWso0dlxdrmSBXSlc+dKLPvvl7XZFmlp9PB1bpLk3GF/tXdGiPa1kMhjS+4cwkAV1cRwSJ/bLELd5suwCudSajWg3hz1XkOFP/eWq2rXC1ToTQdaAdCnYrTuy9BQUFfEf3UpTknjJKFEJLOD2/A/2tysVwZGY+AbVeaOZUml6GoGtaUGpXoq/JcGJuxbk0L6O4UFBU/6SfJfqjB4pfLwXHN0OG49SwFPpscuGVtTTGGHEcQhCeVAQhCABCEIAEIQgAQhCABCEIAEIQgAQhCABC4ixWtBc4hoGZJoFQzu1sJtRDaYh491vmfwlWXQr/zeBtdM7P8ABZNChYaPtbGPdDGDoXHzNvRIxNoY+ZinwDR7BVX1GrxllpdOtffCPR0niWINgtqTfQcT+F5nM7QRsg+I4/1H+yVGIxXuq+ATx7YbXre/6qM9dx6Vj5k106WeXkj2jmXR4jt077nE3PHQdAKrD7dwt2KGNdUBra1zsCAKDIZ+69BiTDh3GMZW5rcjy581lMR2ddFc5zolya65cNVSqklLdJl72ctuEjPbJYS+IyPFaBRgDATejnuFSBxDdea7xGX3XtFDutFBypSy3WAYdCgQDDDq71S/S/ZpnfT1K4msNaXXFOBPRMdqlJsioyiux51JR92JcVqa5a349fdfpbYbEBHkZdwNSGBjuTofYNfKvivH5jZyC7tAgHldaTYycfImIAfqQ4naMM2o8Cm8116VAAIoa0CdVqYRnyKv08rK+FyetIWUh7at1hEf6gfsnZbayA7vbzOoqPNtVcWqqf5jOlpbl3iXyFBLzkOJ3Htd0IPsp09NPlCGmu4IQhdOAhCEACEIQAIQhAAhCEACpsY2gZBq1vbicBkP6jp0VZj20BNWQTQZOeMz/Ty5rLlZOq6jj01ff+DU0ug3eqz7fyT4jiMSKaxHV4DJo6BJE8VK2GkcRi0Ia25PhSvFZPqm8s2IxS9MQizdLBRw4rjWuWn6qsmZ0QyaVLvNOyG8WBz8zcClKDn1VhYisg4sbhimXiV2AoGuJNNFLFjBoqVzPJzadboXBLVwZobm9TPIJZ0Ui9iTlSnz+67lZBRYzFgCi5l4fZFyvj5hcSceu8K5G3ipLDRx5TJ3UChEehppovkcmlkm9xHVTjFY5ISyWzImqA+uSRlZom1OqnEanyyHA5kZbGINQSCMiDfwWkwnbB7KNij6jf5h3h9nLJOmBwA/VchyISlW8xYuyqNixJHsEhiEOM3ehuDuI1HUaJpePSWIPhPD2Oo4eo58QvR9ndoGTLad2IB2m8ebeXstPT6tWemXDMnUaR1+qPK/QukIQrhTBCEIAEIQgAWY2ixmtYUM2ye7/iPurDaLEfps3W99+XIalY8DyHqsrX6pr8KH1/g0tFpk/wASX0OBDURYnjYdUm81O4M3HrbXxWTtxwasZZIppwZDL/AV1On5VK6Ee+46W8QvuOzu+8Nb3GWbTInUrmXLnwnM1F2ddR4iyi5pMswi1HLEJOT+tGoalrbu4W0PVXM469B8/RSYXA+hLBxu+JfhY/p7pd97qcmGcyJJUilhxCpsUme1uhXjBuM7XD1WedL/AFY7GiwJv0FyiD5OxXdjM1GyaNALeCklmuzJ00UUSEN6mZ5KaYihgAHVy7kljwiLEI9Ak8HiEmI4m1AL8yfwk8RmaqfBRRj/AOoexom4xDJHHOCxdNUr88UjFmrn580UceNfmoDe+vK6nCWO5ydfuHpWMK3t5p0TQpc2+aFUbXPuaWAHU1NK350QWk3/AEP90zOeRLrw8Mu3TAOV/nzzXAmct1UzIhabVFM/vY5r7MRd11W5HOnHojBzb4L0RqpuVm3Q3NewlrgagjQqilY/JPQot6JU15O7fB7Ds3jjZlmgiN7zf+Q5eyuF45g0++DFDmm48nDUHkV63ITbYsNsRuThXpxB5g2Wro9T7WOH3Rha3Teyluj2f+hhCEK6UgXx7gASbAXK+qh2qnt1ghjN9z/T+p9kq+1VVub8DKq3ZNRRRYnOfViOfx7LBwHz3ULGgU4hQjNS048LfPma80pOTcn3PQbVFKKOY7qXPjoq6fmfpQd//qRahudmC1R1069U1iD6brRTtEDTMkeQAqfBZnG5z6sUkd1vZYODWig/PiuyeBlcM4939/v0FIYLnUAzWmkpbcbTXVVuASte2fBXizb55e1FicvAvjkRz2w6Duih671QfH8qncNK/KrSQ21qDkbH396LOx4ZbGIdnU1p85q1VNyjyRqa/wAUSYpEDWCnIfayqMKtELtaOp9/smsVmKjhT586pTDDZzjll901dh8Y+k5e/dJdmVVRJ8l3Wybm41iqmF3qnID3Tq4+WMwSzjqVTezrw76nLd9ahIx7p3Zx9GxgBc7gH+6tOaZL/jZCS5JZqlaa5Wv8KsZDCy47o/1O0HLmVPhmF9quuv8Al/VaKDCDRQZfM1n36jC2xFynh8FJiWHtY6GQOz3XcwbGqx+JMdCiuhnMHPiNPRejYlA3obhqLjqFj9spf/BjU77d139Tf0I8k3Q2t8MjnPcoxMnUnqpnjeYaGuoVeXVTEjFoVps5tJ5Ka6q4gRd4V1Cz8Vu6/kbqwkYtHBLmuMnVE0UB9Rzb7LdbC4tQ/Sd3X93k7h4+45rzmSmKPof7q7w2KWPoDQg1B5i4Psk12OqxSQm+lWQcWeyoS2HTQiw2PH8QB6HUedUyvRpprKPLNNPDBYPH5jfjvvYHdHQWPrVbPEpn6cJ7+At1Nh60XnZdmT8+XWR1W3iNf1/g0+m18uf0JYJHnZTOOQ1zPr+UlBfcHxTcMVcTpRZcH4NOaxyUWPT1HW0aQDzdmfKvmFQQ+04CmaMdmyXb1DR1S3zpZS7MEOjXNwCacwPhRZlRci1CO1fI1ctB3GhvD3UoXf0jwPkV2yEVlxTbEOSJIDEjiko1hfFpUuAAF89SfCitoUNJY6R9I3uCCBXmr9aSQmEszMFisxSoXEh/hk6BLYxG7RTsFhMOG0ZG56lWHxE1vBWRhWqXDVZYlK7jqXoRvN6H9fZVzUyDysokdxCAMugVts3h7h1dQgcBxKQwqX33i1b0A4nRb6RkxDbTMnvHifwq+pu2LahFssEkCCGig/uu6L7RFFlFbIUWe2llN6Tit1hPDx/TkfR1fBaMBLxYQc4sd3YjS13t7EKxpp7ZpkW8cnkQXUNxBqupuAWPc05tJB8DRcOC9B3LOByauA4aLuWfdRQTVjl9k3XUH2O45Lkm7XK7hv7jvPwp9j6Kkh93xVrB/wAPoWnzsqkzskeobETNYb2fyu3h0cK+4PmtKsJsJGpEp/M0jxFCPSq3a3dDPdSvhweW18Nt7+PJR7XvpAA4uHsT9gsVENuq2G2Z/dM/qr6H8rIRbUCxupPOofyRp9OX4K+bPgNKKCemS1hprn6r69yRnakEcVSUuTSjDL5LPCJh7YTGWyHeaHgVFTnl0U2J4y9gozdZbMNAJ5pRh3G0zyvzHBU2Kxa9UxSIKmM55aHdl4sWNMxHuiuLYbdSaVrXLLIGytY89FAJBoKmld3teNFVbOAMg1JpvlxNuAoPb1SeIzznRLnpyUm01g7KrfY+Fj5DT8SiPiBu+aGlaGnsk8Um7n05KOWfulz6ch1VVMRS4kC/3OgXIrJYhWkxJ0MxIgaNc+Q4rX4Thtd0aNpU/ZJYVh+7QC73Ur+OgWuloAY0AePMpGouz6UKutx2M9tZh/7veaO6f9r/AMOHqsg5tl6nNQA8FhycC0+OXrReZzzN0ubqCW+RTdNLjaT0090cPwRYbi//AMZ28G7xvmePgtPh+2EOIO0xzSM6UI8Fgo7rp3BxZxVm7T1yjua5OuEZPk9ChY5Ad/1AOvZ905Dm2O7rwehr7Ly+ORXjxShfQ2Vf/wCCMuzZCVC8HsIcEvPv3Q1w0cB5rytk9EBs946OcPumRjkcH/EJ1uA73Ciunyi8pkHR8R7biS+nMVAoIgD/ABNj6qhpZN4hPxI7g6I7eIFByFSfuUuOC0oJxikxsYtLknkeHFRS+akkzcdVybPd1K55Ywu5QgimitcOuxzTwPpUqmw5XcnaJTj91WmRl2NNsdMUjMOlQPPs/denLyLZx5BP+X7H9F6401APFafTJemUTzvVY4sTM9tgezDHHe/4rIzlitXta6pht6+pH4WVnW3Kzeoc3y+n6Fzp/FUfr+pXTT6MeeDSfRI4Y8uAaeo+4Vi9gLXA5EEeijwqEA8U+XVCUsRNTclFo+zUSgVFOHvdLK9xCFQnzHRVEYVewcSPdMg/JOrGC3hbsOCxubqdocK3N+p9FRTdSajiruaeKe6rHt7JNM8l2L5yFfHJHEd2KV+apSSaGDfdr3fyiaLg2lCeQ6quiS0w9wJhOoLgUOQToxyu52xpLHvN/gEv2fqn+KzempVrRZqTxKb3QDBFBQDskD3VnBnY/wDFBHnRUJwlkz5rLzlfcsnNqsXtrJ0c2KB36h3J7bHzWsZNP1hHwcD70SG0Mtvy0Z1DQUeK5ggAO9FKluMyVMtk19jyuO26awp9Kjil4wuu5M0K2pcxwX0vUdzIuUuQm5kKANXIvgm0cI3KrshBau5DANbRACKL6GoI4JpZtwuY7e2eqYl20UcVvbKhnklgssP9layZO+OVFXYS2teitMPZV9Of3Vab5IS7F1gzKPiDm73K9Xgd1vQey8ww5n7x/Mu+69Rhiw6BaXSvzfQ851Z8x/vuMztWP3jOjf8AyKz+ItuVpdpm9th5D0cs7icO5VHWr8WfzLGil6IlXEZ2DQ0N6eShwyxHKlfNMOyCTlLO4VWdYvSafguJ5u+wigtUhZeXZWK3gCT6LXQzUArNMhbswRwr7FRom3lMNO8Joajwxn4qrmIuQ4K3modWqiiQynxHVrIrGdUpSZmHNFiR4kJqYbQJGY4KxBIsYLXZyYfR53j4kn3Un/6KOywfXPMA+4S+DWaUpNsuaKOE5sW64yb3IbftXM/zj/tb+ErNbQzERpY+IS05igFadBkkXNqFCGpyhD3HVVBPhL7EURt0Qc128LmEL3TvBI7euF29vNcmGuI6cq0wmQ33AuswG56aKDDMNfGeGsH6LbTWFfRhADhSir33KPpXcVZYo8eWYnGIf746VulgE7i4rF8Al2MumwfpQxLgkgtXUeAd+nRMQIYspYre35KO7k7gakYRaOqs8Ib2q8D6qrhPJIWjwSBSh8fK/wBklle54iy2wKHWK7r916OsHsnC3oteY+5Pst4tjpkcVtnmepyzakUu00PsNdwr9j9is9iTLfOq12MQt6E7ldZaKKs8KeIsq2vhi1/FDNFP0L4MoYzLKviCgqNCreYZZIS7ah44grJkjbi/Tkfw+NvNok8QlqR2RBkag9QLensq6WmzDf43WkhPbEaCLgqrh1yz4FvNct3hlXc2+USE5AoeGi0wgjTLQcFXY1KOPaaCeICbG3MsE67k5YMtGZVpVdEhK6iwHDNpGt0jEhVNBUngrcJGhFnWGt7JS03DufNXkHC4jIW+5pDTxVZOMuuRlmRGMk28FU5tFGWKwiQariFKOcaNBceABKduJ5K8w1y5idiw6G9jrXRQ7l1NSAXcxOSEg+I4Na0lxyH55K82d2bdMdrJgzdx6LeYbg8OA2jBc5nU+KTZfjhFS/Vwq4XLEcDwZsuymbjdx58kjtBMVduj+HPqfgV9PTAhsLjplzOgWExCZ7LzmXZ9SqcU5SyynQpWS3sz82d6I486L7DhrndTMMcVodlg1yaWhGoXZbWIeARDi3XZdR7hrVLIjUtDvVafDYe7DLjwVFIttWi0u4RCaON/nooryUtTLsi92Ml6AnrX2+61Sp9mIG7CrxKuF6HRQ20xPLaye66TOXtqCONlkXso57DmDX7H191sFmtoIe5Fa/jn0Nj7A+CV1CHpU/d+4zRS9Tj7ygmmWKrYDLq8mmUJ5qrhs7RHFYM1hm7VP0sosc3YdHG1bUVzgWGRGAOJoHCu5n0rzXE0wWJFwbEgHLqppbGHNNHXBtXVvNQai1hjLFOUMQLFxAdu1FeFbroLDz8Z7Yh3id6ua1+z/wBSJD3otQdLXI5qvKh/lEWV7I7mxwBdQ5Zla7ra8aBSOg05r6xRUXF4ZWcuOBkQg4UIBBsQVXR9kIETIvb0II9b+qs4JTsEq9Sk+5Xd1lfMHgz0H9n0DV7z6ey0WHbMy8HusHU/Lp2GU00rb0+mpxlrPz5/UqW62+ziUmZXanYuFMAuhgMijLg7kV5rA2dimP8AQ3CH17VjQDiTw5r3N7knFOuqVqtNBPMeP7/otaXqltUXB8+7Pj/wq5ORbBhthsFGtFOvEnmVFFCbjPWZ2kxf6Y+m09t2f+UfkrIuazhHaIzsl8WVG0c/vu3Gnst4anX51WXnneKejEgV1OXJKGFQXzXK1g9Dp61FISY2pUroakY26mhtTXItM5lZatEx9HtmnFTS7PNNysOryVBsVKWB7DZKwByzKu4kPee1ugp5lLSDNNBcq32dg78beOQqfwnVQ3yUfezJ1FuMyfhGqlYW4xreAUqEL0ySSwjzTeXkEjjEn9SGRS4uPuE8hRsgpxcX5Owk4yUkYdwJbzbY/Y/NQVXxW0IIWpxuR3XfVaOybPHXX7/3VDMwaV+eK83qKZVy2s3tPcpLKEJ2HfwqqqKKK9iMq3mLKvjQq1VWSL9M/Av9Nu+17mh9AKA+fyquIeOMyc1zelD+FVvZ2Qk3VquKTRKVMLO5bYzjNWbsPXMpLCsZLKNfdvqEtEHJV80aAlDW7uRWnjGO1dj0WUjtcA5pBB1CZiTm4KgE+ixWxr2sa6LEfnZrbnxoraY2jByhmg4mnsFOCUfJQnpJOeIrK+xZnaktIBgnwd/6qwktpYb3NYQ5hdZu9ShPCoOaxUfGN6n7sWNc8/RQzE/9XQAg2p+qfDV2Q7PJ19NjJcxx9T1J70rGiLN4dtZC+mBGfuxBY2J3qa2Hwrib2sg5Q6vP/aPW/onW6tTWTPjobVLG1/sfNocfEOrIfaiejOvE8vNY4gglzzVxvzPVNYm8udvC28A63E1r90j9PxVBPPLPQabTRhEjL6mq5jMsp2SykdCU8lzKEoUIBShvBNNl+SkZLoyccz5Jw8zwzT8jA14r7CggNA0+fqrGBDyQlllW2waY3dYeLrflajZ6S+nDqe86/hoqXDpT6kVradlt3fOa1wC2On05ftH44X7mBrruNi88v9j6hCFrGYCEIQB8cKihyWcxbDNy7e77cjyWkXxwrYpF9Ebo4fcbTdKuWUYQChUUzK6haHFcHI7UMVGrfwqpnA26rAtolW9skbVV6mt0SnhQ82nP9ElNS1DZXsaCK8CErNQD4HJVZRwXa7eSlc2oSkaBWzgCPNWzmA6XS8SHxUE8FyMziEKAWpovhzTUJlQo3Q0ZI7lkh3FyIfAJncXLmIyd3FPjUi8ua5gqCL00Izz819kZNwu6ytw1H01LdxgPGCCI+v2XO4p/pldCGuHcpI4hwly+GmHkAKForkPNdOJ+QaxNy8Gp4KKFBJTjGUFAuoXOXhHTaE2yFgnpWGT3RUmzeZUUtKk0DRc5LYYRhYhAE3dSnQcufEq5ptNK6XHbyzN1WpjWviT4XJCEymbjdx4n8JxCF6KEFCKjHsjAlJyeWCEIUiIIQhAAhCEACVmpBj8xfiLFNIUZQjJYksnYycXlFNFwS1K14VsQkJnB3NFCKjQ50WoQqk9DVLtwWIauyPk87mJMgpZ8uV6FN4eyJmKHiFVR8COlD6LLu6bZF+nlGnV1GLXq4ZkYECiH2sQtA/BHg9w+FErN4a8d5pHCypy09kVyn9i3HUwk+5Tbi+BgTr5ei5dLHPRK2j/aIV+mFG5iZMM8F8EErhJSFqFfWwim2QidFI6GaUQkcdhXGEpmQqJ2DJHhfzT8DBXnQ+XyiZCqUuyF2aiMe7KqGwlWcjhjnmgH6dVcyeBZb1hwFyrqDBDRRooFp6fp0pcz4RmajqCXEBbDsObCHFxzP2HAJ1CFtQhGC2xXBkyk5PLBCEKREEIQgAQhCABCEIAEIQgAQhCABCEIAF8IQhAHBgN/lb5BfWwWjJoHgF8QubV7juWRRZCG65YK+XsoP/p4X8vqV9Qlyorly4r7E1bNdmzsYXCpTcHqvow2EP4B6oQj2Ff/AFX2Rz2s/e/uTw4DW5NAUiEJiSXYg3kEIQugCEIQAIQhAAhCEAf/2Q=="/>
          <p:cNvSpPr>
            <a:spLocks noChangeAspect="1" noChangeArrowheads="1"/>
          </p:cNvSpPr>
          <p:nvPr/>
        </p:nvSpPr>
        <p:spPr bwMode="auto">
          <a:xfrm>
            <a:off x="155575" y="-1836738"/>
            <a:ext cx="3686175" cy="38290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174" name="AutoShape 6" descr="data:image/jpeg;base64,/9j/4AAQSkZJRgABAQAAAQABAAD/2wCEAAkGBxQTEhQUExQWFBUWGRcXFRgYGBcVHBcXFxQWFxgaFxoYHCggHBwlHBcUITEhJSkrLi4uFx8zODMsNygtLisBCgoKDg0OGxAQGywkICYsLCwsLCwsLCwsLCw0LCwsLCwsLCwsLCwsLCwtLCwsLCwsLCwsLCwsLCwsLCwsLCwsLP/AABEIAOUA3AMBIgACEQEDEQH/xAAcAAACAwEBAQEAAAAAAAAAAAAABAMFBgIHAQj/xAA/EAABAgQDBQcDAQYFBAMAAAABAAIDBBEhBTFBBhJRYXEiMoGRobHwE8HR4QcjQlJy8TNigqLCQ5Ky4hQVFv/EABoBAAIDAQEAAAAAAAAAAAAAAAADAgQFAQb/xAAxEQACAgEDAwEGBgIDAQAAAAAAAQIDEQQSIQUxQSITUWFxgZEjQrHB0fAyoTNS4RT/2gAMAwEAAhEDEQA/APcUIQgAQhCABCEIAEIQgAQhCABCEIArNo8ahycvEjxO6wWFabx0aK6lYmH+0SNuOjRIcNkIAaOc6p0NHWpbOngrH9p0wHMhwabxJMQ8BuWbXrU+RXlW1c1uwWso0dlxdrmSBXSlc+dKLPvvl7XZFmlp9PB1bpLk3GF/tXdGiPa1kMhjS+4cwkAV1cRwSJ/bLELd5suwCudSajWg3hz1XkOFP/eWq2rXC1ToTQdaAdCnYrTuy9BQUFfEf3UpTknjJKFEJLOD2/A/2tysVwZGY+AbVeaOZUml6GoGtaUGpXoq/JcGJuxbk0L6O4UFBU/6SfJfqjB4pfLwXHN0OG49SwFPpscuGVtTTGGHEcQhCeVAQhCABCEIAEIQgAQhCABCEIAEIQgAQhCABC4ixWtBc4hoGZJoFQzu1sJtRDaYh491vmfwlWXQr/zeBtdM7P8ABZNChYaPtbGPdDGDoXHzNvRIxNoY+ZinwDR7BVX1GrxllpdOtffCPR0niWINgtqTfQcT+F5nM7QRsg+I4/1H+yVGIxXuq+ATx7YbXre/6qM9dx6Vj5k106WeXkj2jmXR4jt077nE3PHQdAKrD7dwt2KGNdUBra1zsCAKDIZ+69BiTDh3GMZW5rcjy581lMR2ddFc5zolya65cNVSqklLdJl72ctuEjPbJYS+IyPFaBRgDATejnuFSBxDdea7xGX3XtFDutFBypSy3WAYdCgQDDDq71S/S/ZpnfT1K4msNaXXFOBPRMdqlJsioyiux51JR92JcVqa5a349fdfpbYbEBHkZdwNSGBjuTofYNfKvivH5jZyC7tAgHldaTYycfImIAfqQ4naMM2o8Cm8116VAAIoa0CdVqYRnyKv08rK+FyetIWUh7at1hEf6gfsnZbayA7vbzOoqPNtVcWqqf5jOlpbl3iXyFBLzkOJ3Htd0IPsp09NPlCGmu4IQhdOAhCEACEIQAIQhAAhCEACpsY2gZBq1vbicBkP6jp0VZj20BNWQTQZOeMz/Ty5rLlZOq6jj01ff+DU0ug3eqz7fyT4jiMSKaxHV4DJo6BJE8VK2GkcRi0Ia25PhSvFZPqm8s2IxS9MQizdLBRw4rjWuWn6qsmZ0QyaVLvNOyG8WBz8zcClKDn1VhYisg4sbhimXiV2AoGuJNNFLFjBoqVzPJzadboXBLVwZobm9TPIJZ0Ui9iTlSnz+67lZBRYzFgCi5l4fZFyvj5hcSceu8K5G3ipLDRx5TJ3UChEehppovkcmlkm9xHVTjFY5ISyWzImqA+uSRlZom1OqnEanyyHA5kZbGINQSCMiDfwWkwnbB7KNij6jf5h3h9nLJOmBwA/VchyISlW8xYuyqNixJHsEhiEOM3ehuDuI1HUaJpePSWIPhPD2Oo4eo58QvR9ndoGTLad2IB2m8ebeXstPT6tWemXDMnUaR1+qPK/QukIQrhTBCEIAEIQgAWY2ixmtYUM2ye7/iPurDaLEfps3W99+XIalY8DyHqsrX6pr8KH1/g0tFpk/wASX0OBDURYnjYdUm81O4M3HrbXxWTtxwasZZIppwZDL/AV1On5VK6Ee+46W8QvuOzu+8Nb3GWbTInUrmXLnwnM1F2ddR4iyi5pMswi1HLEJOT+tGoalrbu4W0PVXM469B8/RSYXA+hLBxu+JfhY/p7pd97qcmGcyJJUilhxCpsUme1uhXjBuM7XD1WedL/AFY7GiwJv0FyiD5OxXdjM1GyaNALeCklmuzJ00UUSEN6mZ5KaYihgAHVy7kljwiLEI9Ak8HiEmI4m1AL8yfwk8RmaqfBRRj/AOoexom4xDJHHOCxdNUr88UjFmrn580UceNfmoDe+vK6nCWO5ydfuHpWMK3t5p0TQpc2+aFUbXPuaWAHU1NK350QWk3/AEP90zOeRLrw8Mu3TAOV/nzzXAmct1UzIhabVFM/vY5r7MRd11W5HOnHojBzb4L0RqpuVm3Q3NewlrgagjQqilY/JPQot6JU15O7fB7Ds3jjZlmgiN7zf+Q5eyuF45g0++DFDmm48nDUHkV63ITbYsNsRuThXpxB5g2Wro9T7WOH3Rha3Teyluj2f+hhCEK6UgXx7gASbAXK+qh2qnt1ghjN9z/T+p9kq+1VVub8DKq3ZNRRRYnOfViOfx7LBwHz3ULGgU4hQjNS048LfPma80pOTcn3PQbVFKKOY7qXPjoq6fmfpQd//qRahudmC1R1069U1iD6brRTtEDTMkeQAqfBZnG5z6sUkd1vZYODWig/PiuyeBlcM4939/v0FIYLnUAzWmkpbcbTXVVuASte2fBXizb55e1FicvAvjkRz2w6Duih671QfH8qncNK/KrSQ21qDkbH396LOx4ZbGIdnU1p85q1VNyjyRqa/wAUSYpEDWCnIfayqMKtELtaOp9/smsVmKjhT586pTDDZzjll901dh8Y+k5e/dJdmVVRJ8l3Wybm41iqmF3qnID3Tq4+WMwSzjqVTezrw76nLd9ahIx7p3Zx9GxgBc7gH+6tOaZL/jZCS5JZqlaa5Wv8KsZDCy47o/1O0HLmVPhmF9quuv8Al/VaKDCDRQZfM1n36jC2xFynh8FJiWHtY6GQOz3XcwbGqx+JMdCiuhnMHPiNPRejYlA3obhqLjqFj9spf/BjU77d139Tf0I8k3Q2t8MjnPcoxMnUnqpnjeYaGuoVeXVTEjFoVps5tJ5Ka6q4gRd4V1Cz8Vu6/kbqwkYtHBLmuMnVE0UB9Rzb7LdbC4tQ/Sd3X93k7h4+45rzmSmKPof7q7w2KWPoDQg1B5i4Psk12OqxSQm+lWQcWeyoS2HTQiw2PH8QB6HUedUyvRpprKPLNNPDBYPH5jfjvvYHdHQWPrVbPEpn6cJ7+At1Nh60XnZdmT8+XWR1W3iNf1/g0+m18uf0JYJHnZTOOQ1zPr+UlBfcHxTcMVcTpRZcH4NOaxyUWPT1HW0aQDzdmfKvmFQQ+04CmaMdmyXb1DR1S3zpZS7MEOjXNwCacwPhRZlRci1CO1fI1ctB3GhvD3UoXf0jwPkV2yEVlxTbEOSJIDEjiko1hfFpUuAAF89SfCitoUNJY6R9I3uCCBXmr9aSQmEszMFisxSoXEh/hk6BLYxG7RTsFhMOG0ZG56lWHxE1vBWRhWqXDVZYlK7jqXoRvN6H9fZVzUyDysokdxCAMugVts3h7h1dQgcBxKQwqX33i1b0A4nRb6RkxDbTMnvHifwq+pu2LahFssEkCCGig/uu6L7RFFlFbIUWe2llN6Tit1hPDx/TkfR1fBaMBLxYQc4sd3YjS13t7EKxpp7ZpkW8cnkQXUNxBqupuAWPc05tJB8DRcOC9B3LOByauA4aLuWfdRQTVjl9k3XUH2O45Lkm7XK7hv7jvPwp9j6Kkh93xVrB/wAPoWnzsqkzskeobETNYb2fyu3h0cK+4PmtKsJsJGpEp/M0jxFCPSq3a3dDPdSvhweW18Nt7+PJR7XvpAA4uHsT9gsVENuq2G2Z/dM/qr6H8rIRbUCxupPOofyRp9OX4K+bPgNKKCemS1hprn6r69yRnakEcVSUuTSjDL5LPCJh7YTGWyHeaHgVFTnl0U2J4y9gozdZbMNAJ5pRh3G0zyvzHBU2Kxa9UxSIKmM55aHdl4sWNMxHuiuLYbdSaVrXLLIGytY89FAJBoKmld3teNFVbOAMg1JpvlxNuAoPb1SeIzznRLnpyUm01g7KrfY+Fj5DT8SiPiBu+aGlaGnsk8Um7n05KOWfulz6ch1VVMRS4kC/3OgXIrJYhWkxJ0MxIgaNc+Q4rX4Thtd0aNpU/ZJYVh+7QC73Ur+OgWuloAY0AePMpGouz6UKutx2M9tZh/7veaO6f9r/AMOHqsg5tl6nNQA8FhycC0+OXrReZzzN0ubqCW+RTdNLjaT0090cPwRYbi//AMZ28G7xvmePgtPh+2EOIO0xzSM6UI8Fgo7rp3BxZxVm7T1yjua5OuEZPk9ChY5Ad/1AOvZ905Dm2O7rwehr7Ly+ORXjxShfQ2Vf/wCCMuzZCVC8HsIcEvPv3Q1w0cB5rytk9EBs946OcPumRjkcH/EJ1uA73Ciunyi8pkHR8R7biS+nMVAoIgD/ABNj6qhpZN4hPxI7g6I7eIFByFSfuUuOC0oJxikxsYtLknkeHFRS+akkzcdVybPd1K55Ywu5QgimitcOuxzTwPpUqmw5XcnaJTj91WmRl2NNsdMUjMOlQPPs/denLyLZx5BP+X7H9F6401APFafTJemUTzvVY4sTM9tgezDHHe/4rIzlitXta6pht6+pH4WVnW3Kzeoc3y+n6Fzp/FUfr+pXTT6MeeDSfRI4Y8uAaeo+4Vi9gLXA5EEeijwqEA8U+XVCUsRNTclFo+zUSgVFOHvdLK9xCFQnzHRVEYVewcSPdMg/JOrGC3hbsOCxubqdocK3N+p9FRTdSajiruaeKe6rHt7JNM8l2L5yFfHJHEd2KV+apSSaGDfdr3fyiaLg2lCeQ6quiS0w9wJhOoLgUOQToxyu52xpLHvN/gEv2fqn+KzempVrRZqTxKb3QDBFBQDskD3VnBnY/wDFBHnRUJwlkz5rLzlfcsnNqsXtrJ0c2KB36h3J7bHzWsZNP1hHwcD70SG0Mtvy0Z1DQUeK5ggAO9FKluMyVMtk19jyuO26awp9Kjil4wuu5M0K2pcxwX0vUdzIuUuQm5kKANXIvgm0cI3KrshBau5DANbRACKL6GoI4JpZtwuY7e2eqYl20UcVvbKhnklgssP9layZO+OVFXYS2teitMPZV9Of3Vab5IS7F1gzKPiDm73K9Xgd1vQey8ww5n7x/Mu+69Rhiw6BaXSvzfQ851Z8x/vuMztWP3jOjf8AyKz+ItuVpdpm9th5D0cs7icO5VHWr8WfzLGil6IlXEZ2DQ0N6eShwyxHKlfNMOyCTlLO4VWdYvSafguJ5u+wigtUhZeXZWK3gCT6LXQzUArNMhbswRwr7FRom3lMNO8Joajwxn4qrmIuQ4K3modWqiiQynxHVrIrGdUpSZmHNFiR4kJqYbQJGY4KxBIsYLXZyYfR53j4kn3Un/6KOywfXPMA+4S+DWaUpNsuaKOE5sW64yb3IbftXM/zj/tb+ErNbQzERpY+IS05igFadBkkXNqFCGpyhD3HVVBPhL7EURt0Qc128LmEL3TvBI7euF29vNcmGuI6cq0wmQ33AuswG56aKDDMNfGeGsH6LbTWFfRhADhSir33KPpXcVZYo8eWYnGIf746VulgE7i4rF8Al2MumwfpQxLgkgtXUeAd+nRMQIYspYre35KO7k7gakYRaOqs8Ib2q8D6qrhPJIWjwSBSh8fK/wBklle54iy2wKHWK7r916OsHsnC3oteY+5Pst4tjpkcVtnmepyzakUu00PsNdwr9j9is9iTLfOq12MQt6E7ldZaKKs8KeIsq2vhi1/FDNFP0L4MoYzLKviCgqNCreYZZIS7ah44grJkjbi/Tkfw+NvNok8QlqR2RBkag9QLensq6WmzDf43WkhPbEaCLgqrh1yz4FvNct3hlXc2+USE5AoeGi0wgjTLQcFXY1KOPaaCeICbG3MsE67k5YMtGZVpVdEhK6iwHDNpGt0jEhVNBUngrcJGhFnWGt7JS03DufNXkHC4jIW+5pDTxVZOMuuRlmRGMk28FU5tFGWKwiQariFKOcaNBceABKduJ5K8w1y5idiw6G9jrXRQ7l1NSAXcxOSEg+I4Na0lxyH55K82d2bdMdrJgzdx6LeYbg8OA2jBc5nU+KTZfjhFS/Vwq4XLEcDwZsuymbjdx58kjtBMVduj+HPqfgV9PTAhsLjplzOgWExCZ7LzmXZ9SqcU5SyynQpWS3sz82d6I486L7DhrndTMMcVodlg1yaWhGoXZbWIeARDi3XZdR7hrVLIjUtDvVafDYe7DLjwVFIttWi0u4RCaON/nooryUtTLsi92Ml6AnrX2+61Sp9mIG7CrxKuF6HRQ20xPLaye66TOXtqCONlkXso57DmDX7H191sFmtoIe5Fa/jn0Nj7A+CV1CHpU/d+4zRS9Tj7ygmmWKrYDLq8mmUJ5qrhs7RHFYM1hm7VP0sosc3YdHG1bUVzgWGRGAOJoHCu5n0rzXE0wWJFwbEgHLqppbGHNNHXBtXVvNQai1hjLFOUMQLFxAdu1FeFbroLDz8Z7Yh3id6ua1+z/wBSJD3otQdLXI5qvKh/lEWV7I7mxwBdQ5Zla7ra8aBSOg05r6xRUXF4ZWcuOBkQg4UIBBsQVXR9kIETIvb0II9b+qs4JTsEq9Sk+5Xd1lfMHgz0H9n0DV7z6ey0WHbMy8HusHU/Lp2GU00rb0+mpxlrPz5/UqW62+ziUmZXanYuFMAuhgMijLg7kV5rA2dimP8AQ3CH17VjQDiTw5r3N7knFOuqVqtNBPMeP7/otaXqltUXB8+7Pj/wq5ORbBhthsFGtFOvEnmVFFCbjPWZ2kxf6Y+m09t2f+UfkrIuazhHaIzsl8WVG0c/vu3Gnst4anX51WXnneKejEgV1OXJKGFQXzXK1g9Dp61FISY2pUroakY26mhtTXItM5lZatEx9HtmnFTS7PNNysOryVBsVKWB7DZKwByzKu4kPee1ugp5lLSDNNBcq32dg78beOQqfwnVQ3yUfezJ1FuMyfhGqlYW4xreAUqEL0ySSwjzTeXkEjjEn9SGRS4uPuE8hRsgpxcX5Owk4yUkYdwJbzbY/Y/NQVXxW0IIWpxuR3XfVaOybPHXX7/3VDMwaV+eK83qKZVy2s3tPcpLKEJ2HfwqqqKKK9iMq3mLKvjQq1VWSL9M/Av9Nu+17mh9AKA+fyquIeOMyc1zelD+FVvZ2Qk3VquKTRKVMLO5bYzjNWbsPXMpLCsZLKNfdvqEtEHJV80aAlDW7uRWnjGO1dj0WUjtcA5pBB1CZiTm4KgE+ixWxr2sa6LEfnZrbnxoraY2jByhmg4mnsFOCUfJQnpJOeIrK+xZnaktIBgnwd/6qwktpYb3NYQ5hdZu9ShPCoOaxUfGN6n7sWNc8/RQzE/9XQAg2p+qfDV2Q7PJ19NjJcxx9T1J70rGiLN4dtZC+mBGfuxBY2J3qa2Hwrib2sg5Q6vP/aPW/onW6tTWTPjobVLG1/sfNocfEOrIfaiejOvE8vNY4gglzzVxvzPVNYm8udvC28A63E1r90j9PxVBPPLPQabTRhEjL6mq5jMsp2SykdCU8lzKEoUIBShvBNNl+SkZLoyccz5Jw8zwzT8jA14r7CggNA0+fqrGBDyQlllW2waY3dYeLrflajZ6S+nDqe86/hoqXDpT6kVradlt3fOa1wC2On05ftH44X7mBrruNi88v9j6hCFrGYCEIQB8cKihyWcxbDNy7e77cjyWkXxwrYpF9Ebo4fcbTdKuWUYQChUUzK6haHFcHI7UMVGrfwqpnA26rAtolW9skbVV6mt0SnhQ82nP9ElNS1DZXsaCK8CErNQD4HJVZRwXa7eSlc2oSkaBWzgCPNWzmA6XS8SHxUE8FyMziEKAWpovhzTUJlQo3Q0ZI7lkh3FyIfAJncXLmIyd3FPjUi8ua5gqCL00Izz819kZNwu6ytw1H01LdxgPGCCI+v2XO4p/pldCGuHcpI4hwly+GmHkAKForkPNdOJ+QaxNy8Gp4KKFBJTjGUFAuoXOXhHTaE2yFgnpWGT3RUmzeZUUtKk0DRc5LYYRhYhAE3dSnQcufEq5ptNK6XHbyzN1WpjWviT4XJCEymbjdx4n8JxCF6KEFCKjHsjAlJyeWCEIUiIIQhAAhCEACVmpBj8xfiLFNIUZQjJYksnYycXlFNFwS1K14VsQkJnB3NFCKjQ50WoQqk9DVLtwWIauyPk87mJMgpZ8uV6FN4eyJmKHiFVR8COlD6LLu6bZF+nlGnV1GLXq4ZkYECiH2sQtA/BHg9w+FErN4a8d5pHCypy09kVyn9i3HUwk+5Tbi+BgTr5ei5dLHPRK2j/aIV+mFG5iZMM8F8EErhJSFqFfWwim2QidFI6GaUQkcdhXGEpmQqJ2DJHhfzT8DBXnQ+XyiZCqUuyF2aiMe7KqGwlWcjhjnmgH6dVcyeBZb1hwFyrqDBDRRooFp6fp0pcz4RmajqCXEBbDsObCHFxzP2HAJ1CFtQhGC2xXBkyk5PLBCEKREEIQgAQhCABCEIAEIQgAQhCABCEIAF8IQhAHBgN/lb5BfWwWjJoHgF8QubV7juWRRZCG65YK+XsoP/p4X8vqV9Qlyorly4r7E1bNdmzsYXCpTcHqvow2EP4B6oQj2Ff/AFX2Rz2s/e/uTw4DW5NAUiEJiSXYg3kEIQugCEIQAIQhAAhCEAf/2Q=="/>
          <p:cNvSpPr>
            <a:spLocks noChangeAspect="1" noChangeArrowheads="1"/>
          </p:cNvSpPr>
          <p:nvPr/>
        </p:nvSpPr>
        <p:spPr bwMode="auto">
          <a:xfrm>
            <a:off x="155575" y="-1836738"/>
            <a:ext cx="3686175" cy="38290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176" name="Picture 8" descr="http://www.in.gov/visitindiana/blog/wp-content/uploads/2009/09/pumpkin.gif"/>
          <p:cNvPicPr>
            <a:picLocks noChangeAspect="1" noChangeArrowheads="1"/>
          </p:cNvPicPr>
          <p:nvPr/>
        </p:nvPicPr>
        <p:blipFill>
          <a:blip r:embed="rId3" cstate="print"/>
          <a:srcRect/>
          <a:stretch>
            <a:fillRect/>
          </a:stretch>
        </p:blipFill>
        <p:spPr bwMode="auto">
          <a:xfrm>
            <a:off x="5148064" y="1124744"/>
            <a:ext cx="3686175" cy="38290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176"/>
                                        </p:tgtEl>
                                        <p:attrNameLst>
                                          <p:attrName>style.visibility</p:attrName>
                                        </p:attrNameLst>
                                      </p:cBhvr>
                                      <p:to>
                                        <p:strVal val="visible"/>
                                      </p:to>
                                    </p:set>
                                    <p:animEffect transition="in" filter="checkerboard(across)">
                                      <p:cBhvr>
                                        <p:cTn id="7"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5076056" y="692696"/>
            <a:ext cx="3610744" cy="5361459"/>
          </a:xfrm>
        </p:spPr>
        <p:txBody>
          <a:bodyPr>
            <a:noAutofit/>
          </a:bodyPr>
          <a:lstStyle/>
          <a:p>
            <a:pPr>
              <a:buNone/>
            </a:pPr>
            <a:r>
              <a:rPr lang="en-US" sz="4000" dirty="0" smtClean="0"/>
              <a:t>    I am bad for you. I am at the top of the pyramid. I have a lot of fat. I am cold. I have a lot of chocolate chips.</a:t>
            </a:r>
            <a:endParaRPr lang="ru-RU" sz="4000" dirty="0"/>
          </a:p>
        </p:txBody>
      </p:sp>
      <p:pic>
        <p:nvPicPr>
          <p:cNvPr id="6146" name="Picture 2" descr="https://encrypted-tbn0.gstatic.com/images?q=tbn:ANd9GcQMgRl73NIoqJt-uSsQCmChsHYzqJ1ntPh5Y_rKZhaY_ANbZRxk"/>
          <p:cNvPicPr>
            <a:picLocks noChangeAspect="1" noChangeArrowheads="1"/>
          </p:cNvPicPr>
          <p:nvPr/>
        </p:nvPicPr>
        <p:blipFill>
          <a:blip r:embed="rId3" cstate="print"/>
          <a:srcRect/>
          <a:stretch>
            <a:fillRect/>
          </a:stretch>
        </p:blipFill>
        <p:spPr bwMode="auto">
          <a:xfrm>
            <a:off x="251520" y="2060848"/>
            <a:ext cx="4684415" cy="29286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57200" y="620688"/>
            <a:ext cx="3322712" cy="5505475"/>
          </a:xfrm>
        </p:spPr>
        <p:txBody>
          <a:bodyPr/>
          <a:lstStyle/>
          <a:p>
            <a:pPr>
              <a:buNone/>
            </a:pPr>
            <a:r>
              <a:rPr lang="en-US" dirty="0" smtClean="0"/>
              <a:t>    </a:t>
            </a:r>
            <a:r>
              <a:rPr lang="en-US" sz="4400" dirty="0" smtClean="0"/>
              <a:t>I am green or red. I am spicy and hot. I am in the vegetable group.</a:t>
            </a:r>
            <a:endParaRPr lang="ru-RU" sz="4400" dirty="0"/>
          </a:p>
        </p:txBody>
      </p:sp>
      <p:pic>
        <p:nvPicPr>
          <p:cNvPr id="5122" name="Picture 2" descr="http://www.maplewiki.net/images/c/c7/Monster_Giant_Tomato.png"/>
          <p:cNvPicPr>
            <a:picLocks noChangeAspect="1" noChangeArrowheads="1"/>
          </p:cNvPicPr>
          <p:nvPr/>
        </p:nvPicPr>
        <p:blipFill>
          <a:blip r:embed="rId3" cstate="print"/>
          <a:srcRect/>
          <a:stretch>
            <a:fillRect/>
          </a:stretch>
        </p:blipFill>
        <p:spPr bwMode="auto">
          <a:xfrm>
            <a:off x="4716016" y="1700808"/>
            <a:ext cx="3371850" cy="30956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788024" y="620688"/>
            <a:ext cx="3754760" cy="5433467"/>
          </a:xfrm>
        </p:spPr>
        <p:txBody>
          <a:bodyPr>
            <a:normAutofit/>
          </a:bodyPr>
          <a:lstStyle/>
          <a:p>
            <a:pPr>
              <a:buNone/>
            </a:pPr>
            <a:r>
              <a:rPr lang="en-US" dirty="0" smtClean="0"/>
              <a:t>    </a:t>
            </a:r>
            <a:r>
              <a:rPr lang="en-US" sz="4000" dirty="0" smtClean="0"/>
              <a:t>I am green and when you cut me open I am red. You eat me in the summer time. </a:t>
            </a:r>
            <a:r>
              <a:rPr lang="en-US" sz="4000" dirty="0"/>
              <a:t>I</a:t>
            </a:r>
            <a:r>
              <a:rPr lang="en-US" sz="4000" dirty="0" smtClean="0"/>
              <a:t>n fact, I am a berry. What am I?</a:t>
            </a:r>
            <a:endParaRPr lang="ru-RU" sz="4000" dirty="0"/>
          </a:p>
        </p:txBody>
      </p:sp>
      <p:pic>
        <p:nvPicPr>
          <p:cNvPr id="4098" name="Picture 2" descr="https://encrypted-tbn2.gstatic.com/images?q=tbn:ANd9GcTWsB3wn1KoXx7NxhsQp8sDtf3J4BmZXA_axVGMoQTOjBgjeeoc"/>
          <p:cNvPicPr>
            <a:picLocks noChangeAspect="1" noChangeArrowheads="1"/>
          </p:cNvPicPr>
          <p:nvPr/>
        </p:nvPicPr>
        <p:blipFill>
          <a:blip r:embed="rId3" cstate="print"/>
          <a:srcRect/>
          <a:stretch>
            <a:fillRect/>
          </a:stretch>
        </p:blipFill>
        <p:spPr bwMode="auto">
          <a:xfrm>
            <a:off x="467544" y="1268760"/>
            <a:ext cx="4381500" cy="38290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57200" y="836712"/>
            <a:ext cx="3970784" cy="5289451"/>
          </a:xfrm>
        </p:spPr>
        <p:txBody>
          <a:bodyPr/>
          <a:lstStyle/>
          <a:p>
            <a:pPr>
              <a:buNone/>
            </a:pPr>
            <a:r>
              <a:rPr lang="en-US" dirty="0" smtClean="0"/>
              <a:t>    </a:t>
            </a:r>
            <a:r>
              <a:rPr lang="en-US" sz="4800" dirty="0" smtClean="0"/>
              <a:t>I am the only vegetable that can really make you cry. But still I am very healthy.</a:t>
            </a:r>
            <a:endParaRPr lang="ru-RU" sz="4800" dirty="0"/>
          </a:p>
        </p:txBody>
      </p:sp>
      <p:pic>
        <p:nvPicPr>
          <p:cNvPr id="10242" name="Picture 2" descr="http://us.123rf.com/450wm/izakowski/izakowski1304/izakowski130400091/19116973-cartoon-illustration-of-funny-comic-onion-root-vegetable-food-character.jpg"/>
          <p:cNvPicPr>
            <a:picLocks noChangeAspect="1" noChangeArrowheads="1"/>
          </p:cNvPicPr>
          <p:nvPr/>
        </p:nvPicPr>
        <p:blipFill>
          <a:blip r:embed="rId3" cstate="print"/>
          <a:srcRect/>
          <a:stretch>
            <a:fillRect/>
          </a:stretch>
        </p:blipFill>
        <p:spPr bwMode="auto">
          <a:xfrm>
            <a:off x="4572000" y="1412776"/>
            <a:ext cx="4162425" cy="38290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amond(in)">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5292080" y="548680"/>
            <a:ext cx="3394720" cy="5577483"/>
          </a:xfrm>
        </p:spPr>
        <p:txBody>
          <a:bodyPr>
            <a:normAutofit/>
          </a:bodyPr>
          <a:lstStyle/>
          <a:p>
            <a:pPr>
              <a:buNone/>
            </a:pPr>
            <a:r>
              <a:rPr lang="en-US" sz="4800" dirty="0" smtClean="0"/>
              <a:t>   I am made of flour. You can make sandwiches with me. I am a grain.</a:t>
            </a:r>
            <a:endParaRPr lang="ru-RU" sz="4800" dirty="0"/>
          </a:p>
        </p:txBody>
      </p:sp>
      <p:pic>
        <p:nvPicPr>
          <p:cNvPr id="9218" name="Picture 2" descr="http://i.telegraph.co.uk/multimedia/archive/01863/bread_1863824c.jpg"/>
          <p:cNvPicPr>
            <a:picLocks noChangeAspect="1" noChangeArrowheads="1"/>
          </p:cNvPicPr>
          <p:nvPr/>
        </p:nvPicPr>
        <p:blipFill>
          <a:blip r:embed="rId3" cstate="print"/>
          <a:srcRect/>
          <a:stretch>
            <a:fillRect/>
          </a:stretch>
        </p:blipFill>
        <p:spPr bwMode="auto">
          <a:xfrm>
            <a:off x="395536" y="1556792"/>
            <a:ext cx="4381500" cy="27336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_GnfQGLFRMLs/TNGLvUNFuNI/AAAAAAAAAAY/xCfjsIWVKuA/s320/healthy-food.jpg"/>
          <p:cNvPicPr>
            <a:picLocks noChangeAspect="1" noChangeArrowheads="1"/>
          </p:cNvPicPr>
          <p:nvPr/>
        </p:nvPicPr>
        <p:blipFill>
          <a:blip r:embed="rId2" cstate="print">
            <a:lum bright="70000" contrast="-70000"/>
          </a:blip>
          <a:srcRect/>
          <a:stretch>
            <a:fillRect/>
          </a:stretch>
        </p:blipFill>
        <p:spPr bwMode="auto">
          <a:xfrm>
            <a:off x="25930" y="-30004"/>
            <a:ext cx="9118070" cy="6888004"/>
          </a:xfrm>
          <a:prstGeom prst="rect">
            <a:avLst/>
          </a:prstGeom>
          <a:noFill/>
        </p:spPr>
      </p:pic>
      <p:sp>
        <p:nvSpPr>
          <p:cNvPr id="3" name="Содержимое 2"/>
          <p:cNvSpPr>
            <a:spLocks noGrp="1"/>
          </p:cNvSpPr>
          <p:nvPr>
            <p:ph idx="1"/>
          </p:nvPr>
        </p:nvSpPr>
        <p:spPr>
          <a:xfrm>
            <a:off x="457200" y="260648"/>
            <a:ext cx="8229600" cy="6597352"/>
          </a:xfrm>
        </p:spPr>
        <p:txBody>
          <a:bodyPr>
            <a:normAutofit fontScale="92500" lnSpcReduction="20000"/>
          </a:bodyPr>
          <a:lstStyle/>
          <a:p>
            <a:pPr>
              <a:buNone/>
            </a:pPr>
            <a:r>
              <a:rPr lang="en-US" u="sng" dirty="0" smtClean="0">
                <a:latin typeface="Baskerville Old Face" pitchFamily="18" charset="0"/>
              </a:rPr>
              <a:t>Read and learn the words:</a:t>
            </a:r>
          </a:p>
          <a:p>
            <a:pPr>
              <a:buFontTx/>
              <a:buChar char="-"/>
            </a:pPr>
            <a:r>
              <a:rPr lang="en-US" dirty="0" smtClean="0">
                <a:latin typeface="Baskerville Old Face" pitchFamily="18" charset="0"/>
              </a:rPr>
              <a:t>roast beef</a:t>
            </a:r>
          </a:p>
          <a:p>
            <a:pPr>
              <a:buFontTx/>
              <a:buChar char="-"/>
            </a:pPr>
            <a:r>
              <a:rPr lang="en-US" dirty="0" smtClean="0">
                <a:latin typeface="Baskerville Old Face" pitchFamily="18" charset="0"/>
              </a:rPr>
              <a:t>cereal</a:t>
            </a:r>
          </a:p>
          <a:p>
            <a:pPr>
              <a:buFontTx/>
              <a:buChar char="-"/>
            </a:pPr>
            <a:r>
              <a:rPr lang="en-US" dirty="0" smtClean="0">
                <a:latin typeface="Baskerville Old Face" pitchFamily="18" charset="0"/>
              </a:rPr>
              <a:t>prefer</a:t>
            </a:r>
          </a:p>
          <a:p>
            <a:pPr>
              <a:buFontTx/>
              <a:buChar char="-"/>
            </a:pPr>
            <a:r>
              <a:rPr lang="en-US" dirty="0" smtClean="0">
                <a:latin typeface="Baskerville Old Face" pitchFamily="18" charset="0"/>
              </a:rPr>
              <a:t>snack</a:t>
            </a:r>
          </a:p>
          <a:p>
            <a:pPr>
              <a:buFontTx/>
              <a:buChar char="-"/>
            </a:pPr>
            <a:r>
              <a:rPr lang="en-US" dirty="0" smtClean="0">
                <a:latin typeface="Baskerville Old Face" pitchFamily="18" charset="0"/>
              </a:rPr>
              <a:t>convenience </a:t>
            </a:r>
          </a:p>
          <a:p>
            <a:pPr>
              <a:buFontTx/>
              <a:buChar char="-"/>
            </a:pPr>
            <a:r>
              <a:rPr lang="en-US" dirty="0" smtClean="0">
                <a:latin typeface="Baskerville Old Face" pitchFamily="18" charset="0"/>
              </a:rPr>
              <a:t>oven</a:t>
            </a:r>
          </a:p>
          <a:p>
            <a:pPr>
              <a:buFontTx/>
              <a:buChar char="-"/>
            </a:pPr>
            <a:r>
              <a:rPr lang="en-US" dirty="0" smtClean="0">
                <a:latin typeface="Baskerville Old Face" pitchFamily="18" charset="0"/>
              </a:rPr>
              <a:t>Yorkshire </a:t>
            </a:r>
          </a:p>
          <a:p>
            <a:pPr>
              <a:buFontTx/>
              <a:buChar char="-"/>
            </a:pPr>
            <a:r>
              <a:rPr lang="en-US" dirty="0" smtClean="0">
                <a:latin typeface="Baskerville Old Face" pitchFamily="18" charset="0"/>
              </a:rPr>
              <a:t>cauliflower</a:t>
            </a:r>
          </a:p>
          <a:p>
            <a:pPr>
              <a:buFontTx/>
              <a:buChar char="-"/>
            </a:pPr>
            <a:r>
              <a:rPr lang="en-US" dirty="0" smtClean="0">
                <a:latin typeface="Baskerville Old Face" pitchFamily="18" charset="0"/>
              </a:rPr>
              <a:t>cod</a:t>
            </a:r>
            <a:endParaRPr lang="en-US" dirty="0" smtClean="0"/>
          </a:p>
          <a:p>
            <a:pPr>
              <a:buFontTx/>
              <a:buChar char="-"/>
            </a:pPr>
            <a:r>
              <a:rPr lang="en-US" dirty="0" smtClean="0">
                <a:latin typeface="Baskerville Old Face" pitchFamily="18" charset="0"/>
              </a:rPr>
              <a:t>vinegar</a:t>
            </a:r>
          </a:p>
          <a:p>
            <a:pPr>
              <a:buFontTx/>
              <a:buChar char="-"/>
            </a:pPr>
            <a:r>
              <a:rPr lang="en-US" dirty="0" smtClean="0">
                <a:latin typeface="Baskerville Old Face" pitchFamily="18" charset="0"/>
              </a:rPr>
              <a:t>serving</a:t>
            </a:r>
          </a:p>
          <a:p>
            <a:pPr>
              <a:buFontTx/>
              <a:buChar char="-"/>
            </a:pPr>
            <a:r>
              <a:rPr lang="en-US" dirty="0" smtClean="0">
                <a:latin typeface="Baskerville Old Face" pitchFamily="18" charset="0"/>
              </a:rPr>
              <a:t>meal</a:t>
            </a:r>
          </a:p>
          <a:p>
            <a:pPr>
              <a:buFontTx/>
              <a:buChar char="-"/>
            </a:pPr>
            <a:r>
              <a:rPr lang="en-US" dirty="0" smtClean="0">
                <a:latin typeface="Baskerville Old Face" pitchFamily="18" charset="0"/>
              </a:rPr>
              <a:t>cuisine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456</Words>
  <Application>Microsoft Office PowerPoint</Application>
  <PresentationFormat>Экран (4:3)</PresentationFormat>
  <Paragraphs>50</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 What would you like to eat? - I`d like to eat some meat. - What would you like to drink? - I`d like to drink some milk. </vt:lpstr>
      <vt:lpstr>BRITISH FOOD</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Список использованных источников:</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Инна</dc:creator>
  <cp:lastModifiedBy>Инна</cp:lastModifiedBy>
  <cp:revision>21</cp:revision>
  <dcterms:created xsi:type="dcterms:W3CDTF">2014-01-26T08:55:02Z</dcterms:created>
  <dcterms:modified xsi:type="dcterms:W3CDTF">2014-01-26T12:50:42Z</dcterms:modified>
</cp:coreProperties>
</file>