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6" r:id="rId2"/>
    <p:sldId id="256" r:id="rId3"/>
    <p:sldId id="272" r:id="rId4"/>
    <p:sldId id="277" r:id="rId5"/>
    <p:sldId id="268" r:id="rId6"/>
    <p:sldId id="270" r:id="rId7"/>
    <p:sldId id="274" r:id="rId8"/>
    <p:sldId id="275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00"/>
    <a:srgbClr val="CC00FF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E6EB42-98BD-4C64-9101-A0CD52D2913D}" type="datetimeFigureOut">
              <a:rPr lang="ru-RU" smtClean="0"/>
              <a:pPr/>
              <a:t>10.03.2014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2C0F77-9C0C-4B07-A63C-ED5D7ABB439E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4" name="Picture 2" descr="https://encrypted-tbn3.gstatic.com/images?q=tbn:ANd9GcQur3y4jAHzTOSMeax7K6qg3TCyMA32f5KWLeir5B_XKGvj-v05"/>
          <p:cNvPicPr>
            <a:picLocks noChangeAspect="1" noChangeArrowheads="1"/>
          </p:cNvPicPr>
          <p:nvPr/>
        </p:nvPicPr>
        <p:blipFill>
          <a:blip r:embed="rId2" cstate="print">
            <a:lum bright="69000"/>
          </a:blip>
          <a:srcRect/>
          <a:stretch>
            <a:fillRect/>
          </a:stretch>
        </p:blipFill>
        <p:spPr bwMode="auto">
          <a:xfrm>
            <a:off x="0" y="13230"/>
            <a:ext cx="9144000" cy="6844770"/>
          </a:xfrm>
          <a:prstGeom prst="rect">
            <a:avLst/>
          </a:prstGeom>
          <a:noFill/>
        </p:spPr>
      </p:pic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0" y="332656"/>
            <a:ext cx="9144000" cy="5976664"/>
          </a:xfrm>
        </p:spPr>
        <p:txBody>
          <a:bodyPr>
            <a:normAutofit lnSpcReduction="10000"/>
          </a:bodyPr>
          <a:lstStyle/>
          <a:p>
            <a:endParaRPr lang="en-US" sz="6000" dirty="0" smtClean="0">
              <a:solidFill>
                <a:srgbClr val="002060"/>
              </a:solidFill>
              <a:latin typeface="Baskerville Old Face" pitchFamily="18" charset="0"/>
            </a:endParaRPr>
          </a:p>
          <a:p>
            <a:endParaRPr lang="en-US" sz="6000" dirty="0" smtClean="0">
              <a:solidFill>
                <a:srgbClr val="002060"/>
              </a:solidFill>
              <a:latin typeface="Baskerville Old Face" pitchFamily="18" charset="0"/>
            </a:endParaRPr>
          </a:p>
          <a:p>
            <a:r>
              <a:rPr lang="en-US" sz="6000" dirty="0" smtClean="0">
                <a:solidFill>
                  <a:srgbClr val="002060"/>
                </a:solidFill>
                <a:latin typeface="Baskerville Old Face" pitchFamily="18" charset="0"/>
              </a:rPr>
              <a:t>“An Englishman`s home is his castle” </a:t>
            </a:r>
            <a:br>
              <a:rPr lang="en-US" sz="6000" dirty="0" smtClean="0">
                <a:solidFill>
                  <a:srgbClr val="002060"/>
                </a:solidFill>
                <a:latin typeface="Baskerville Old Face" pitchFamily="18" charset="0"/>
              </a:rPr>
            </a:br>
            <a:r>
              <a:rPr lang="ru-RU" sz="6000" dirty="0" smtClean="0">
                <a:solidFill>
                  <a:srgbClr val="002060"/>
                </a:solidFill>
                <a:latin typeface="Baskerville Old Face" pitchFamily="18" charset="0"/>
              </a:rPr>
              <a:t>                               </a:t>
            </a:r>
            <a:endParaRPr lang="en-US" sz="6000" dirty="0" smtClean="0">
              <a:solidFill>
                <a:srgbClr val="002060"/>
              </a:solidFill>
              <a:latin typeface="Baskerville Old Face" pitchFamily="18" charset="0"/>
            </a:endParaRPr>
          </a:p>
          <a:p>
            <a:r>
              <a:rPr lang="en-US" sz="6000" dirty="0" smtClean="0">
                <a:solidFill>
                  <a:srgbClr val="002060"/>
                </a:solidFill>
                <a:latin typeface="Baskerville Old Face" pitchFamily="18" charset="0"/>
              </a:rPr>
              <a:t>                               </a:t>
            </a:r>
            <a:endParaRPr lang="ru-RU" sz="6000" dirty="0">
              <a:solidFill>
                <a:srgbClr val="00206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 descr="https://encrypted-tbn3.gstatic.com/images?q=tbn:ANd9GcQur3y4jAHzTOSMeax7K6qg3TCyMA32f5KWLeir5B_XKGvj-v05"/>
          <p:cNvPicPr>
            <a:picLocks noChangeAspect="1" noChangeArrowheads="1"/>
          </p:cNvPicPr>
          <p:nvPr/>
        </p:nvPicPr>
        <p:blipFill>
          <a:blip r:embed="rId2" cstate="print">
            <a:lum bright="69000"/>
          </a:blip>
          <a:srcRect/>
          <a:stretch>
            <a:fillRect/>
          </a:stretch>
        </p:blipFill>
        <p:spPr bwMode="auto">
          <a:xfrm>
            <a:off x="0" y="13230"/>
            <a:ext cx="9144000" cy="6844770"/>
          </a:xfrm>
          <a:prstGeom prst="rect">
            <a:avLst/>
          </a:prstGeom>
          <a:noFill/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1988840"/>
            <a:ext cx="9144000" cy="2736304"/>
          </a:xfrm>
        </p:spPr>
        <p:txBody>
          <a:bodyPr>
            <a:normAutofit/>
          </a:bodyPr>
          <a:lstStyle/>
          <a:p>
            <a:r>
              <a:rPr lang="en-US" sz="5400" dirty="0" smtClean="0">
                <a:solidFill>
                  <a:srgbClr val="7030A0"/>
                </a:solidFill>
                <a:latin typeface="Elephant" pitchFamily="18" charset="0"/>
              </a:rPr>
              <a:t>HOMES IN BRITAIN</a:t>
            </a:r>
            <a:br>
              <a:rPr lang="en-US" sz="5400" dirty="0" smtClean="0">
                <a:solidFill>
                  <a:srgbClr val="7030A0"/>
                </a:solidFill>
                <a:latin typeface="Elephant" pitchFamily="18" charset="0"/>
              </a:rPr>
            </a:br>
            <a:endParaRPr lang="ru-RU" sz="5400" dirty="0">
              <a:solidFill>
                <a:srgbClr val="7030A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2" descr="https://encrypted-tbn3.gstatic.com/images?q=tbn:ANd9GcQur3y4jAHzTOSMeax7K6qg3TCyMA32f5KWLeir5B_XKGvj-v05"/>
          <p:cNvPicPr>
            <a:picLocks noChangeAspect="1" noChangeArrowheads="1"/>
          </p:cNvPicPr>
          <p:nvPr/>
        </p:nvPicPr>
        <p:blipFill>
          <a:blip r:embed="rId2" cstate="print">
            <a:lum bright="69000"/>
          </a:blip>
          <a:srcRect/>
          <a:stretch>
            <a:fillRect/>
          </a:stretch>
        </p:blipFill>
        <p:spPr bwMode="auto">
          <a:xfrm>
            <a:off x="0" y="13230"/>
            <a:ext cx="9144000" cy="6844770"/>
          </a:xfrm>
          <a:prstGeom prst="rect">
            <a:avLst/>
          </a:prstGeom>
          <a:noFill/>
        </p:spPr>
      </p:pic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6597352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u="sng" dirty="0" smtClean="0">
                <a:latin typeface="Baskerville Old Face" pitchFamily="18" charset="0"/>
              </a:rPr>
              <a:t>Read and learn the words: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shape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size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a bungalow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a cottage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a terraced house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a semi-detached house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a detached house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a mansion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a caravan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average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downstairs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upstairs</a:t>
            </a:r>
          </a:p>
          <a:p>
            <a:pPr>
              <a:buFontTx/>
              <a:buChar char="-"/>
            </a:pPr>
            <a:r>
              <a:rPr lang="en-US" dirty="0" smtClean="0">
                <a:latin typeface="Baskerville Old Face" pitchFamily="18" charset="0"/>
              </a:rPr>
              <a:t>keen on</a:t>
            </a:r>
          </a:p>
        </p:txBody>
      </p:sp>
      <p:sp>
        <p:nvSpPr>
          <p:cNvPr id="7176" name="AutoShape 8" descr="data:image/jpeg;base64,/9j/4AAQSkZJRgABAQAAAQABAAD/2wCEAAkGBxQTEhUUExQVFhUXGCAaGBgXFRoXGBgbHRoaFxgYGh0aHCggGBolHRccJDEkJSkrLi4uHB8zODMsNygtLisBCgoKDg0OGxAQGywkICQsLC4sLCwsLCwsNCwsLCwsLCwvLCwsLCwsLCwtLCw0LCwsLCwtLCwsLCwsLCwsLCwsLP/AABEIAMYA/wMBIgACEQEDEQH/xAAcAAACAwEBAQEAAAAAAAAAAAAABQMEBgcCAQj/xAA7EAABAwIEAwUHAwMEAgMAAAABAAIRAyEEEjFBBVFhBiJxgZETMqGxwdHwUuHxFCNCBxVyghZiM6Li/8QAGgEAAwEBAQEAAAAAAAAAAAAAAAIDAQQFBv/EAC0RAAICAQQBAwMCBwEAAAAAAAABAhEDBBIhMUETIlFhkbEUMgVSgaHB0eEV/9oADAMBAAIRAxEAPwDuKEIQAIQhAAhCEACEIQAIQhAAhCEACEIQAIQhAAhCU4ztBRpktLpIE2uJ5TzSymo8tmN0Nl8JWGx3ax7nQ3uDlqfMwleI41VqTLyQTeLCdBYaLhzfxHHj8WI8iOlsqA6EGORQ6oBqQPNc8oVyxliYOsbwf3CjxPESIuZmes7fEhcH/uRfCh/cPUOlIVXhuLFWm14Oov0O4Vpe7GSklJeSgIQhMAIQhAAhCEACEIQAIQhAAhCEACEIQAIQvFWoGtLjYAST0FygD2hIq/avDCmKgeHAmMojN5gxHmoD2yoXs+wkTlE+WaUu+PyZuRpELHcQ7bUyyKRc15OrgAGwRqTYyFQ4f2teytOIqt9merLDmA2/3WPIjNyOgIWJ4n/qLQa1xotdVLf+o6EzePJYriv+pmKc7uFtNvJoB+Jullmig3I7USqXEOICm0wMx8QB5lcax3H6lQNqe1eQZJBcTlO4HTr1Vb/cCaclziXOiTyaP/18FCWsivArmbvi/aF7iW5wL2aDa1xdZL+uLjEmSdeSoYfHPnnbTTXw6KOjiw55blhxBEybGLLkyZVk5Jvkvf1V7nW3hYgKwMb7Mi/U/IfX1SBtXqf43Viq/wBpTOX32C3UfsVxz0yydij3/c9NgPnyUGKxYgXP6gPMtEmeh9QsfhseZDHOh0xe11bq8Q7+piwEHYWCj+g2vgajpHZ7tOaIgiWHUbjYkei3eA4pTqsa5rozCYOo6HquH4XE2A8/m75Jzw7jQZbUcuXUK+n1eTT+x8r8DRk0dkBX1YDA8ZtLXEA6cvDxT7BceJ96D6Ar1sethLvgopI0KFXw2MY/Q35GxVhdakmrQwIQhaAIQhAAhCEACEIQAIQhAAsB2846czqAEBt3Okgm2g6X6rZcZxXsqL3zEDXXUgfVcX49jXOqOMlzidTqdgoZn7aEm/BRqvEyDEaGd18OIe4OuCAJzDoenSVoeznYGtictSt/ZpnaO+4ayAfd8/RdE4Z2PwdAANotJH+T+871KlDC64EUGcPZUqPJDA53QDN/Cs1cO4tE03McP/UkH7G67XiezFB0w0sn9BgDwGiztfhOSoW58/wvuD6fFc04Z1JJxVfN/wCBlA5rh8C4GQ1xPUFojrzTbh3ZyvUMCm1jTvk+IJ1PRdDw+GaLgARZTuqQJ/AqrC/LKKAo4V2Rw1NsOb7Q7l038pgKTF9jMK9pDWFn/E2nnB+kJox4m89FbpVFV4sclTRrijKUOwjG3NQ/9W5fmT9F94l2HbUcH06jqbxp3WluswQACfVa8mIQSRbZItJhj0vyZtRyTtH2UrUnggZ21DAyC4J2I2VLC9ncbnkUHARfMcoI0PiuzVae5v8ARfDpIvCz9PFMzYji3E+wuLdJyMI2gy75LM1cPUoPFOsxwveRsdDO41X6PeJAtEjdLeKcLZUY6WjNBHj0PRbODUfaa4qjiZrlgcTzj6n6eq8YfEOIkb8+ik7U8GqUACATSc4mmdwNcruoAjyUfDiPZNmZA035+g3XElCUdxFrg0PZ7jXs3Q/3DqNhtmuti8xeDHNv2XO6LBBcdBdaDA8YrAZvZtLT5/FUUI0LdGvweO5GfgVpOH8VmA6/X7rA4fHMqG4NN/PaUxwePLXQ/XnzWxnLG7XQ6kdFaZ0X1IeGY+OrSnrTNwvSx5FNFE7PqEIVDQQhCABCEIAEIUdelma5skSCJFiJtbqhgYbtn2rYaZo0e9miXHoZgA6myX9hMDhqY/qcS5ntC6KYdfKAAc0fqk67R4pLxHhopVHh7g7K4gEGZH0SbF8QDTLtP8W8148dRkc7kv8ASJJ82ztY7QYcmBUB8AT9EM49SLol3iWmPuuL8E4xWq4qmyk0FocM9rBswb84MDmumnDwBIvpr8F0+vlk/akUjbGeJ42D7hiBN95EQAeRVCNTudT8UuxOHDSHTYGY8P4V2o6wOx9L7ymhKbveUUQNUAxtt4/hU+QlhGiWVSRVY5wGWLGd9kyohxH3+aZO2MzxhqgcAH7HTwsrNFoBMaeMpb/Rua8d4e8SNeSuYep9ui1P5MYyaJXyu+4Qx8AzsvBc1xLheQAnsUmzS0xy9VUoVCAJGpjwVqjTjr1S3HuIeIGpt6T80snXJqV8DAKLiAdkkBe6ZsD6q226btGCykxob7ojU2GvVeaHC6Ye6o2mzM/3yGgOd42uvWHrZ84aIDXkQRB7pjf4K42qAW9fp/KRNVZrQpxPZLCPLneyALrmCQOvdmI6QsbxLsDWDs1OqHNEwwtDQ0TMNygC5M6bldExOJDCB+owpXGySWPHO0I4o5HwWhVbiMjrQYexxGkgSAdTeR0C3D8BTIyzBGk2S/tnwx4q0cTRZmDTFUDWJGVwAuTqITivgy9hDTJHeY7m03yyuSCljl6b5XgntopYSo6k7K67djzWp4Zi9ATY6FYipVMTtv8AdOeEYmRHmE0J+nOgTNohQYSrmaCp16sWmrRQEIQtAEIQgAWV7W8eyA0qZ73+Z5DkOqadoeKexZA991m9ObiuZcUrWJJ6kncrj1WVpbYiti3G8RAMuvNgPqlHZvh39biyHZi1veMaQDEH1GnXxS7imKlx5rff6WYINwz6ps6q8if/AFZYf/YuXJCN8BFWzXYTD06TQxjQ0AADmYsPFe65trdRYmoC3mdj1lVsNVL3d4GxAgx0JNtl1Wl7UXSLz8I2L38VYYfAgBRYhy8UXc+XPVPaTMIsY7vMdFp/CrdKqlPFsRkENO9vlCvYSk52V5MSNPKyVSt0jWuC3Wa1/dcYtNrEJZhm1BLXiGzZwvI2PQq+aUu7wn7bAhWmmYEQt23yZdC3C4lzy5gIhpEnnvHyVukSZPW9/IKfDDa1lFXw/s3SPdO3IrOYqw7L1Ar5i6QewxE6gnYqtVrwCW7CSFVw+Ic65tfTkmcl+0xLyW6YLQQY0iOfmrdMiLFV6p7vM6cyvmGxBJgtI3nb+VqSXAHjFOl5ymCAJtv+Qp8OYi8yvdYbgTa/P91Vpm0g6/lkv7ZG+CXH0zlzNbmcNuY3A6qs5xLAdzeD4aK7Sq2SjF1Ddpd/xI+ynmaXPyYfX15ZlOpN/L5K5hYsBoBb0Sh1TKwk3+2in4ZilwQy3kSZJvkX8Qd/eqU+mYDo6/zlRcLqwY3afgr/ABPBU/bNrPdlytyi8b2n1S04mkak03ggiDtfz1VcslSb7Jvs2fCqt45pss3wupZpWkXoaWVxKxBCELpNBCEIA532srudinXs0QPzxWM4zigaZm0CfCNVqeOf/NVdOrj81z/tDiL1PQeoC8PJNymLJiDPJLvNdq7H4V1PBUGvEOykkbgOcXAHrBXIG8NJbZdg4DxH29JjyIc0AOjQnQx0tpsq4ZxcuOxsfZaxtW3T4qtR/tOk6k38xp5L6+sDUaLa3HKLqLiBknUiDoruXkuhrVfMEXHRVjiGZhpYH91WwfEGljWtBJAgiO9IHJeqdVmXvRP4P2RusKoh4i4VnsYACMwJvsDe6cvec07c0h4dVHtXtAFwLgcifum5dlIYOdvSb+iIPyEl4JTXa0gOdcm19VepvuClNbDNqFs7abJlQqQAR4fZUUnYrSovUmgGEYhgIym4UFVohrgLqfNLD0Cf6CCr+nAzMMkE2vFjtZSDBlkuaSeh+iqYerN5mYOuhKbNqjIfBShtaHdoWcPxmfvTGY6fAJqIJjcaqpgSDeNb6Ky5gD7ck8Lrkx9lmmFXx9BrWlwt4eitNsq/FWzTcLTt46ppr2sXyZPivaJrKbgCRUgxr6nZfOH44VGsJNnCQZ8PNQ1+zjM7qlQmoXajRvkJ0Xo4RmRoYAIEAA8tB0K8ifqXyzckklwMKpkFp8uvRU8CcpOo+3moqdeRkfZw0OkjY+P7qVjzFyCOcfMbFEIJtSOay5xKkatJzBqdOUiDHSYWWw9MMveQdSLWN7arS035SWzE3E6eRS7ibAyqT+oB45cnD1B9Vz66NVIH8mm4ce75rUUzYeCyvCagc2R+aLVU9B4L2dE7TKRPSEIXeMCVdpqjm4dxY4tNrt1uY8k1SDtLjmGmaQdLjFhsBe/oo6iW3FJ/RmPo5vUxDg9zXkua4+8TJ5gpPxng2SDdwI113kytbVwIczS7fiD9vr0Sri1Nw9mRMMN7xsLHmJXzMJzTS8MijHVOIkNLGC86xtuujcF7mGpwdWNN+cXKxWD4KS5oAJki7r7wTa0LdOaDly2ZoIsLRYclfHkSyxjDzdlMb5IoL3CCJBt9ynNQNnrMyl7ModIAm91Llc6CASJ+G69SKo6bGzHBswPH7pdxbCCqBrM6tN4+ysPpuMAQLRA/NpUmG7oDXagfhTunwzFxyZHBYM0ajgZL3OsTaRsLLVPrDMC4ePS0yl3aGmHZC3383dMab/RfcNiQ5pa8ZXixkWPUHdSTrgd8qy+4sByk2PuwflyV7B0pEE6GR9EtwVMFo0MFWqzjTYXA6fm6aL8sV/BdqSXZZED4Fe+JUj7F4jMcptztolVPFBpGYgE31Fzupq2P9sHU2uLdJcPKQDzItO0+C3eqafZlMQdmuKU3NDQBJAsdeq1GIJbScdZGioYbs3hx7rXA6Ahxlu1rqvxKhiqb8jctRrgcriYgDZw/V81OKnjjyvsM2pPgYYCvLWkB3LortYuzTFoifmlmAxBDQx4LCADf6JyXdwzy+O3xVIO49ivhkufu8/mkXFcZBAc7WfS31Kvf7g2m2XnQXtvyCxeOOIrtLskNJ7riYLRPLWf2U8+X28GRXI1r1/1fz16KniQRdm/5I6qdlL+00PILoudz+dFUqtIb3fMFcdOT5OfI7ZDWxIdAd3XG9xvofWOfJWsO/YjpI3HKD91SpPFTuOF/8TrHTz/NV6wxLbcttvIK8CZerVQGAG+UwDzaZyn4fNS8Rw5rUaRGofHkRMn0+Ko1KocHNjbM36jzWh4HTmiZ6R8FHNHfLb9PwP2W+zuBNOmGkzLp8NLddFqgl3DaOnRMl6mjx7YFIqkCEIXWaKO02LZTokPe5mYw0s1nWPC11hMM45wZ/IT/ALcYp4IYaYLPea/eYgj86LMYJhdOYZXT6j+fovB12ofqNJdcEpPkb+0h2YbfkJb2jouaBkgtedxNokec2Upc5iYPZ7agQYLmXGk8/ouDA3JOPnwZRz7/AHH2VWO9O8Xi0aFMsJxaW6xvB2KyHGKrm1KgcIdmM36qhQxrtiV3rHdSGg2jpHD8WXPAvB18NVpxWEtAGunoVzTh2McC0tPeLhbbVdCwz5GYa7fJdEJujqL9Nzg4kkeHNTvbJk+8OXJRUdfE/t9FbItbWFZAyDF5S1umtvQqnxig00zeCN+UK+4hwyuGhuqHE6TrhhBETB+IB8JWS6YIRUG16DJD5OpzCflCtcMxr8Sx2ctABykNm4IB1O8yF5ZW9oQ0Xj3ovZWsK8AvaxoAgX9bR5KKX2Hb+47o0GBuXKLbQL7KlSpNL35AZbaB5GIVuhBueVr3UNJwY90c5J59T8laTiqslZeo13B12ENI1NjOmmytU359dQfRUa2Ja4gkTH4fkvocTcCOaX14rhOxbLeKxTRNs3yjxXpmGz0xnFyLgSBrI6qHDUhadOu/VMC+BdPibncpdGGXwWCa01CXOdLiBmMwOQ8LqtUqFxLRoLE9OnM/dOOLVmtBDog3Czv9TNHMNx4Te5+C5M7UFtQ0pcWeatTMI0I0PSAI+CKQvHMeM7+WioseTeCDB8LCb+itNqaG32KniOVlfENup6wktd+rXx3+K+YyjmaXM21G7T9uq88JqFzcr9/dPI/liupOmYRm7p30+GvxW14FQ/ttH5zWPo0ZfB5x6arpPCcNlYJ1UsMfVzuvBSCLdCnlCkQheykkqRQELy94AJJgDUrMcS7YNZIY2epMCdkmTNDGrk6MbSHXG2A0X2Ex3SQDB0Dr8pXPaZfPetGnKd/NX8T21rEQGU72Mg+H6kno8UL3OAAgi5ykX6SdQd15GslHUV6b/wCiSaZeqVv1H1uoMFj2sqg5gBMGQYIKqvkk5spjnP0IVN5p3Jn/AKmR6H7ryowljlz2hLKX+ovA/wC77ZpEOEkeG/5yWJZawHOTePNb3tzjJwlFze8C7KToYyk+sgLEcHol9WLgZST4afMr10+PoOuCbD1nMc1xBsZ6Ledm+KF4IEHRIsXgqjB3Wg20IM89LFJ8Hxp9CrndcbgCPRRxZFJ+0rGfydco1PAKc1e6TsbdQsfwjtNTqxcxuDq3qehTPEY5hIaHa7A/nRdamUG2MqhsObqSAflKjqukEnXmCk/EsaGMkEyNNL85S09o84y0yCTbw5+iWU0rAecEpMa0ubbMSTPibeRUoytqFzdSBrcW+8/AJPgsU0NytNhJudZufmp6NWxPL8C4cmocuEJKdjX+p6r57QkkclTwkm/T+EywtINGY+v0CmlKXYllzDUt3aQrbCXkNAsl1PElx0snvDWQ2ea6MCWWWyPXk0tNptgCFBjHw2DGo8IlWXc+SgxoJpvjXKYt0XrSVR4GMvxohxa2Bc+g3I8lncfizmyNFgIAGw6c9Fcx2OhgcfecLdLx9EqZRJgnxnbyXiSn6krRLJLmi3hg5lw09RBuNwVefAMbHS3O4lLMx5n4pvhpLGE3g5Semy7MVEz5hAM8G3+J5GeapPZklo1mJ6k3V98A32+IVejTNWrMa6dAs1E9vC7NGXAsIXvJieXiug02wAEr4DgQxvUW+6brs0OD04bn2yqQIQhdxpQ41Se6mWsEk/yueYvhdUZnOpvDW2JLTqd11JfCFx6rRrP22hXGzjlZkGDY/n55KahSLqhytu91gB8PkuoYjhFGo7O+mxzoiSLr1heGUqZJYxrT0GlotyXFh/huSE7cuBdhgcd2UrGnncQ1obJAMu1E28JKzuMptoicpfmtJOi7WWrmPbPh2V7m7OOZpTavTrH74hKKRzztHjXVA2nBDWEnWZJ/yPKypdnKuSq4m4FMk+Ac0/RN+K4dpYCZkWIFkn4dANQxA9m4a8wpr3RoVM02I7QtddoLrWkRBvJPPayz+Lw7qsxEl1gbayR9FBw+m68afM9E4/pHWmxFyTA8lHFp1jftN3GW4RjTTqf8oABsDJsOl/mtFisQ/WlJMxAgHxE7beis18Oyc4DXOEbXJERqNB9F5D/3P5uumXPNDeoZ2rxqpVs5xhecNjCzNlNyInpKa8Uol7MjQBeQSNDMmORJ9ZMpPR4FiXNLwwxlLrkAwJ21m1hF0y2tfAylaNJwrHWYCfH5LUYVuZo5Tdc34TmD4dIg3BBBB3EFbzhONDjr+y4c8FjZjNThKduQC9uxGYwBYJfV4gJDWkeRum2DZIB1UpSf7UCLOHpEpzhLAAaD8CrYSlaTpzVoDNoNPivS0mParKInIlp/N0n7S8XFCkQAS94IaPgT4Cfkr9ZxLYb8DCzeNwpdVDjJAv3jJsQYv1T6rNKMPauXwb0IOIUznywO7AHwFvMKfAYU3n3Tsem/ipOJgNuRmcdBOnU/ZVW8SqT7o8zK8/Htxvk5hnTFP9LfQ/Ur1i8Y1rQwATMwB6JY6s92gjrsPJWsDw5xM6k7/mqq9TbqJpDDnla7s5wYtaCddypuDcAA7zx9/wBlo2tAsF06bSSlL1Mn9EMohTYAIGi9IQvWHBCEIAEIQgAQhCABJO1PCvbUpHvNuE7QkyQU4uLA4pjuHh0iII1H1SKlgA1xaBc8911ftPwKCatMa6hY/GYPMDAAcvIcJQe1kmqM+Whlmxm3Ow8PuvNMak/yrhwDiSMpEL4aDW+9f/1B+Z2Tr6CnrDUwdbN3MwPC+6kOBpkSD5XUAcXHw0AsApmuDdLnnt+/iijDxRwwBmJPy5JjTrQoaYc4dNJKYYSi0fv8VzZlwaQf7NTqZqlRgc4gNBM2AJNht7yuVeA0S02LS7LJaf0jKPAdFaNSIH50Q3ESfBcUptOmx0KHdmwxwIedrQNgJnqTdO24ktZYwR52818aC8iBJXptJjD3yC79I0HisW9u/AWyqziFZpLi4kbA77acuqeni2INMGnRkNaC90g7TYajdLMPhDVqAbnU8gN4+Hmt3w7DBjdIlejooZJ2k2l8mwsScHxrKpDdHEaEeeuiaVuEg3mD4eKuMwjAZDWg8wIU69PHp3trJy/sO3ZmMR2fPIFVf/HnH/GPJbFCWWixszajL4fsxfvR808wfDWU9BfmVcQqYtLix8pchQIQhdBoIQhAAhCEACEIQAIQhAAhCEAeXtkQVmONdnplzPz7rUoU8uKORUwOXYjhxuHA+SXv4K3mfRdTxfDGPvoen7pbX7P/AKXDzkfJee9Nlj1yK4nPKvDDENIA35n0HwRR4SZuRHIT9ltMTwWqAcrWnzmfr8Eofg8W3WmekNn5KbjlXaEcRQeGVHHVoA0F4HwV/D8LNpNhspD/AFAnNSf5McD8lSrVKzdXPjbUeRGyhNfzIOEM6XD+9LivJ9iwwTJ0VA1Q65MHedD9ih1Wf8cx66/uueTjFWkvyG5F441+jW5R0+6+UsIXGAJJKhoEmBGuwWz4Dwp1OTUyyYiJJHQ7I0sP1M6V0vJqTYcF4OKYkwXHV0QY5DkE6AX1C+jxYo441EokCEIVABCEIAEIQgAQhCABCEIAEIQgAQhCABCEIAEIQgAQhCABCEIA+QgtQhAHzIFFVwrXCHNBB5hCFjSAoYjs7h3iDTHkSPqqH/hlEXa6oPMEfJCFCelwz7ijNqLuC7P02e8M5sRIiI5fmycIQqYsUMaqCo2qBCEKgAhCEACEIQAIQhAAhCEACEIQAIQhAH//2Q=="/>
          <p:cNvSpPr>
            <a:spLocks noChangeAspect="1" noChangeArrowheads="1"/>
          </p:cNvSpPr>
          <p:nvPr/>
        </p:nvSpPr>
        <p:spPr bwMode="auto">
          <a:xfrm>
            <a:off x="155575" y="-1804988"/>
            <a:ext cx="4857750" cy="37623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7178" name="AutoShape 10" descr="data:image/jpeg;base64,/9j/4AAQSkZJRgABAQAAAQABAAD/2wCEAAkGBxQTEhUUExQVFhUXGCAaGBgXFRoXGBgbHRoaFxgYGh0aHCggGBolHRccJDEkJSkrLi4uHB8zODMsNygtLisBCgoKDg0OGxAQGywkICQsLC4sLCwsLCwsNCwsLCwsLCwvLCwsLCwsLCwtLCw0LCwsLCwtLCwsLCwsLCwsLCwsLP/AABEIAMYA/wMBIgACEQEDEQH/xAAcAAACAwEBAQEAAAAAAAAAAAAABQMEBgcCAQj/xAA7EAABAwIEAwUHAwMEAgMAAAABAAIRAyEEEjFBBVFhBiJxgZETMqGxwdHwUuHxFCNCBxVyghZiM6Li/8QAGgEAAwEBAQEAAAAAAAAAAAAAAAIDAQQFBv/EAC0RAAICAQQBAwMCBwEAAAAAAAABAhEDBBIhMUETIlFhkbEUMgVSgaHB0eEV/9oADAMBAAIRAxEAPwDuKEIQAIQhAAhCEACEIQAIQhAAhCEACEIQAIQhAAhCU4ztBRpktLpIE2uJ5TzSymo8tmN0Nl8JWGx3ax7nQ3uDlqfMwleI41VqTLyQTeLCdBYaLhzfxHHj8WI8iOlsqA6EGORQ6oBqQPNc8oVyxliYOsbwf3CjxPESIuZmes7fEhcH/uRfCh/cPUOlIVXhuLFWm14Oov0O4Vpe7GSklJeSgIQhMAIQhAAhCEACEIQAIQhAAhCEACEIQAIQvFWoGtLjYAST0FygD2hIq/avDCmKgeHAmMojN5gxHmoD2yoXs+wkTlE+WaUu+PyZuRpELHcQ7bUyyKRc15OrgAGwRqTYyFQ4f2teytOIqt9merLDmA2/3WPIjNyOgIWJ4n/qLQa1xotdVLf+o6EzePJYriv+pmKc7uFtNvJoB+Jullmig3I7USqXEOICm0wMx8QB5lcax3H6lQNqe1eQZJBcTlO4HTr1Vb/cCaclziXOiTyaP/18FCWsivArmbvi/aF7iW5wL2aDa1xdZL+uLjEmSdeSoYfHPnnbTTXw6KOjiw55blhxBEybGLLkyZVk5Jvkvf1V7nW3hYgKwMb7Mi/U/IfX1SBtXqf43Viq/wBpTOX32C3UfsVxz0yydij3/c9NgPnyUGKxYgXP6gPMtEmeh9QsfhseZDHOh0xe11bq8Q7+piwEHYWCj+g2vgajpHZ7tOaIgiWHUbjYkei3eA4pTqsa5rozCYOo6HquH4XE2A8/m75Jzw7jQZbUcuXUK+n1eTT+x8r8DRk0dkBX1YDA8ZtLXEA6cvDxT7BceJ96D6Ar1sethLvgopI0KFXw2MY/Q35GxVhdakmrQwIQhaAIQhAAhCEACEIQAIQhAAsB2846czqAEBt3Okgm2g6X6rZcZxXsqL3zEDXXUgfVcX49jXOqOMlzidTqdgoZn7aEm/BRqvEyDEaGd18OIe4OuCAJzDoenSVoeznYGtictSt/ZpnaO+4ayAfd8/RdE4Z2PwdAANotJH+T+871KlDC64EUGcPZUqPJDA53QDN/Cs1cO4tE03McP/UkH7G67XiezFB0w0sn9BgDwGiztfhOSoW58/wvuD6fFc04Z1JJxVfN/wCBlA5rh8C4GQ1xPUFojrzTbh3ZyvUMCm1jTvk+IJ1PRdDw+GaLgARZTuqQJ/AqrC/LKKAo4V2Rw1NsOb7Q7l038pgKTF9jMK9pDWFn/E2nnB+kJox4m89FbpVFV4sclTRrijKUOwjG3NQ/9W5fmT9F94l2HbUcH06jqbxp3WluswQACfVa8mIQSRbZItJhj0vyZtRyTtH2UrUnggZ21DAyC4J2I2VLC9ncbnkUHARfMcoI0PiuzVae5v8ARfDpIvCz9PFMzYji3E+wuLdJyMI2gy75LM1cPUoPFOsxwveRsdDO41X6PeJAtEjdLeKcLZUY6WjNBHj0PRbODUfaa4qjiZrlgcTzj6n6eq8YfEOIkb8+ik7U8GqUACATSc4mmdwNcruoAjyUfDiPZNmZA035+g3XElCUdxFrg0PZ7jXs3Q/3DqNhtmuti8xeDHNv2XO6LBBcdBdaDA8YrAZvZtLT5/FUUI0LdGvweO5GfgVpOH8VmA6/X7rA4fHMqG4NN/PaUxwePLXQ/XnzWxnLG7XQ6kdFaZ0X1IeGY+OrSnrTNwvSx5FNFE7PqEIVDQQhCABCEIAEIUdelma5skSCJFiJtbqhgYbtn2rYaZo0e9miXHoZgA6myX9hMDhqY/qcS5ntC6KYdfKAAc0fqk67R4pLxHhopVHh7g7K4gEGZH0SbF8QDTLtP8W8148dRkc7kv8ASJJ82ztY7QYcmBUB8AT9EM49SLol3iWmPuuL8E4xWq4qmyk0FocM9rBswb84MDmumnDwBIvpr8F0+vlk/akUjbGeJ42D7hiBN95EQAeRVCNTudT8UuxOHDSHTYGY8P4V2o6wOx9L7ymhKbveUUQNUAxtt4/hU+QlhGiWVSRVY5wGWLGd9kyohxH3+aZO2MzxhqgcAH7HTwsrNFoBMaeMpb/Rua8d4e8SNeSuYep9ui1P5MYyaJXyu+4Qx8AzsvBc1xLheQAnsUmzS0xy9VUoVCAJGpjwVqjTjr1S3HuIeIGpt6T80snXJqV8DAKLiAdkkBe6ZsD6q226btGCykxob7ojU2GvVeaHC6Ye6o2mzM/3yGgOd42uvWHrZ84aIDXkQRB7pjf4K42qAW9fp/KRNVZrQpxPZLCPLneyALrmCQOvdmI6QsbxLsDWDs1OqHNEwwtDQ0TMNygC5M6bldExOJDCB+owpXGySWPHO0I4o5HwWhVbiMjrQYexxGkgSAdTeR0C3D8BTIyzBGk2S/tnwx4q0cTRZmDTFUDWJGVwAuTqITivgy9hDTJHeY7m03yyuSCljl6b5XgntopYSo6k7K67djzWp4Zi9ATY6FYipVMTtv8AdOeEYmRHmE0J+nOgTNohQYSrmaCp16sWmrRQEIQtAEIQgAWV7W8eyA0qZ73+Z5DkOqadoeKexZA991m9ObiuZcUrWJJ6kncrj1WVpbYiti3G8RAMuvNgPqlHZvh39biyHZi1veMaQDEH1GnXxS7imKlx5rff6WYINwz6ps6q8if/AFZYf/YuXJCN8BFWzXYTD06TQxjQ0AADmYsPFe65trdRYmoC3mdj1lVsNVL3d4GxAgx0JNtl1Wl7UXSLz8I2L38VYYfAgBRYhy8UXc+XPVPaTMIsY7vMdFp/CrdKqlPFsRkENO9vlCvYSk52V5MSNPKyVSt0jWuC3Wa1/dcYtNrEJZhm1BLXiGzZwvI2PQq+aUu7wn7bAhWmmYEQt23yZdC3C4lzy5gIhpEnnvHyVukSZPW9/IKfDDa1lFXw/s3SPdO3IrOYqw7L1Ar5i6QewxE6gnYqtVrwCW7CSFVw+Ic65tfTkmcl+0xLyW6YLQQY0iOfmrdMiLFV6p7vM6cyvmGxBJgtI3nb+VqSXAHjFOl5ymCAJtv+Qp8OYi8yvdYbgTa/P91Vpm0g6/lkv7ZG+CXH0zlzNbmcNuY3A6qs5xLAdzeD4aK7Sq2SjF1Ddpd/xI+ynmaXPyYfX15ZlOpN/L5K5hYsBoBb0Sh1TKwk3+2in4ZilwQy3kSZJvkX8Qd/eqU+mYDo6/zlRcLqwY3afgr/ABPBU/bNrPdlytyi8b2n1S04mkak03ggiDtfz1VcslSb7Jvs2fCqt45pss3wupZpWkXoaWVxKxBCELpNBCEIA532srudinXs0QPzxWM4zigaZm0CfCNVqeOf/NVdOrj81z/tDiL1PQeoC8PJNymLJiDPJLvNdq7H4V1PBUGvEOykkbgOcXAHrBXIG8NJbZdg4DxH29JjyIc0AOjQnQx0tpsq4ZxcuOxsfZaxtW3T4qtR/tOk6k38xp5L6+sDUaLa3HKLqLiBknUiDoruXkuhrVfMEXHRVjiGZhpYH91WwfEGljWtBJAgiO9IHJeqdVmXvRP4P2RusKoh4i4VnsYACMwJvsDe6cvec07c0h4dVHtXtAFwLgcifum5dlIYOdvSb+iIPyEl4JTXa0gOdcm19VepvuClNbDNqFs7abJlQqQAR4fZUUnYrSovUmgGEYhgIym4UFVohrgLqfNLD0Cf6CCr+nAzMMkE2vFjtZSDBlkuaSeh+iqYerN5mYOuhKbNqjIfBShtaHdoWcPxmfvTGY6fAJqIJjcaqpgSDeNb6Ky5gD7ck8Lrkx9lmmFXx9BrWlwt4eitNsq/FWzTcLTt46ppr2sXyZPivaJrKbgCRUgxr6nZfOH44VGsJNnCQZ8PNQ1+zjM7qlQmoXajRvkJ0Xo4RmRoYAIEAA8tB0K8ifqXyzckklwMKpkFp8uvRU8CcpOo+3moqdeRkfZw0OkjY+P7qVjzFyCOcfMbFEIJtSOay5xKkatJzBqdOUiDHSYWWw9MMveQdSLWN7arS035SWzE3E6eRS7ibAyqT+oB45cnD1B9Vz66NVIH8mm4ce75rUUzYeCyvCagc2R+aLVU9B4L2dE7TKRPSEIXeMCVdpqjm4dxY4tNrt1uY8k1SDtLjmGmaQdLjFhsBe/oo6iW3FJ/RmPo5vUxDg9zXkua4+8TJ5gpPxng2SDdwI113kytbVwIczS7fiD9vr0Sri1Nw9mRMMN7xsLHmJXzMJzTS8MijHVOIkNLGC86xtuujcF7mGpwdWNN+cXKxWD4KS5oAJki7r7wTa0LdOaDly2ZoIsLRYclfHkSyxjDzdlMb5IoL3CCJBt9ynNQNnrMyl7ModIAm91Llc6CASJ+G69SKo6bGzHBswPH7pdxbCCqBrM6tN4+ysPpuMAQLRA/NpUmG7oDXagfhTunwzFxyZHBYM0ajgZL3OsTaRsLLVPrDMC4ePS0yl3aGmHZC3383dMab/RfcNiQ5pa8ZXixkWPUHdSTrgd8qy+4sByk2PuwflyV7B0pEE6GR9EtwVMFo0MFWqzjTYXA6fm6aL8sV/BdqSXZZED4Fe+JUj7F4jMcptztolVPFBpGYgE31Fzupq2P9sHU2uLdJcPKQDzItO0+C3eqafZlMQdmuKU3NDQBJAsdeq1GIJbScdZGioYbs3hx7rXA6Ahxlu1rqvxKhiqb8jctRrgcriYgDZw/V81OKnjjyvsM2pPgYYCvLWkB3LortYuzTFoifmlmAxBDQx4LCADf6JyXdwzy+O3xVIO49ivhkufu8/mkXFcZBAc7WfS31Kvf7g2m2XnQXtvyCxeOOIrtLskNJ7riYLRPLWf2U8+X28GRXI1r1/1fz16KniQRdm/5I6qdlL+00PILoudz+dFUqtIb3fMFcdOT5OfI7ZDWxIdAd3XG9xvofWOfJWsO/YjpI3HKD91SpPFTuOF/8TrHTz/NV6wxLbcttvIK8CZerVQGAG+UwDzaZyn4fNS8Rw5rUaRGofHkRMn0+Ko1KocHNjbM36jzWh4HTmiZ6R8FHNHfLb9PwP2W+zuBNOmGkzLp8NLddFqgl3DaOnRMl6mjx7YFIqkCEIXWaKO02LZTokPe5mYw0s1nWPC11hMM45wZ/IT/ALcYp4IYaYLPea/eYgj86LMYJhdOYZXT6j+fovB12ofqNJdcEpPkb+0h2YbfkJb2jouaBkgtedxNokec2Upc5iYPZ7agQYLmXGk8/ouDA3JOPnwZRz7/AHH2VWO9O8Xi0aFMsJxaW6xvB2KyHGKrm1KgcIdmM36qhQxrtiV3rHdSGg2jpHD8WXPAvB18NVpxWEtAGunoVzTh2McC0tPeLhbbVdCwz5GYa7fJdEJujqL9Nzg4kkeHNTvbJk+8OXJRUdfE/t9FbItbWFZAyDF5S1umtvQqnxig00zeCN+UK+4hwyuGhuqHE6TrhhBETB+IB8JWS6YIRUG16DJD5OpzCflCtcMxr8Sx2ctABykNm4IB1O8yF5ZW9oQ0Xj3ovZWsK8AvaxoAgX9bR5KKX2Hb+47o0GBuXKLbQL7KlSpNL35AZbaB5GIVuhBueVr3UNJwY90c5J59T8laTiqslZeo13B12ENI1NjOmmytU359dQfRUa2Ja4gkTH4fkvocTcCOaX14rhOxbLeKxTRNs3yjxXpmGz0xnFyLgSBrI6qHDUhadOu/VMC+BdPibncpdGGXwWCa01CXOdLiBmMwOQ8LqtUqFxLRoLE9OnM/dOOLVmtBDog3Czv9TNHMNx4Te5+C5M7UFtQ0pcWeatTMI0I0PSAI+CKQvHMeM7+WioseTeCDB8LCb+itNqaG32KniOVlfENup6wktd+rXx3+K+YyjmaXM21G7T9uq88JqFzcr9/dPI/liupOmYRm7p30+GvxW14FQ/ttH5zWPo0ZfB5x6arpPCcNlYJ1UsMfVzuvBSCLdCnlCkQheykkqRQELy94AJJgDUrMcS7YNZIY2epMCdkmTNDGrk6MbSHXG2A0X2Ex3SQDB0Dr8pXPaZfPetGnKd/NX8T21rEQGU72Mg+H6kno8UL3OAAgi5ykX6SdQd15GslHUV6b/wCiSaZeqVv1H1uoMFj2sqg5gBMGQYIKqvkk5spjnP0IVN5p3Jn/AKmR6H7ryowljlz2hLKX+ovA/wC77ZpEOEkeG/5yWJZawHOTePNb3tzjJwlFze8C7KToYyk+sgLEcHol9WLgZST4afMr10+PoOuCbD1nMc1xBsZ6Ledm+KF4IEHRIsXgqjB3Wg20IM89LFJ8Hxp9CrndcbgCPRRxZFJ+0rGfydco1PAKc1e6TsbdQsfwjtNTqxcxuDq3qehTPEY5hIaHa7A/nRdamUG2MqhsObqSAflKjqukEnXmCk/EsaGMkEyNNL85S09o84y0yCTbw5+iWU0rAecEpMa0ubbMSTPibeRUoytqFzdSBrcW+8/AJPgsU0NytNhJudZufmp6NWxPL8C4cmocuEJKdjX+p6r57QkkclTwkm/T+EywtINGY+v0CmlKXYllzDUt3aQrbCXkNAsl1PElx0snvDWQ2ea6MCWWWyPXk0tNptgCFBjHw2DGo8IlWXc+SgxoJpvjXKYt0XrSVR4GMvxohxa2Bc+g3I8lncfizmyNFgIAGw6c9Fcx2OhgcfecLdLx9EqZRJgnxnbyXiSn6krRLJLmi3hg5lw09RBuNwVefAMbHS3O4lLMx5n4pvhpLGE3g5Semy7MVEz5hAM8G3+J5GeapPZklo1mJ6k3V98A32+IVejTNWrMa6dAs1E9vC7NGXAsIXvJieXiug02wAEr4DgQxvUW+6brs0OD04bn2yqQIQhdxpQ41Se6mWsEk/yueYvhdUZnOpvDW2JLTqd11JfCFx6rRrP22hXGzjlZkGDY/n55KahSLqhytu91gB8PkuoYjhFGo7O+mxzoiSLr1heGUqZJYxrT0GlotyXFh/huSE7cuBdhgcd2UrGnncQ1obJAMu1E28JKzuMptoicpfmtJOi7WWrmPbPh2V7m7OOZpTavTrH74hKKRzztHjXVA2nBDWEnWZJ/yPKypdnKuSq4m4FMk+Ac0/RN+K4dpYCZkWIFkn4dANQxA9m4a8wpr3RoVM02I7QtddoLrWkRBvJPPayz+Lw7qsxEl1gbayR9FBw+m68afM9E4/pHWmxFyTA8lHFp1jftN3GW4RjTTqf8oABsDJsOl/mtFisQ/WlJMxAgHxE7beis18Oyc4DXOEbXJERqNB9F5D/3P5uumXPNDeoZ2rxqpVs5xhecNjCzNlNyInpKa8Uol7MjQBeQSNDMmORJ9ZMpPR4FiXNLwwxlLrkAwJ21m1hF0y2tfAylaNJwrHWYCfH5LUYVuZo5Tdc34TmD4dIg3BBBB3EFbzhONDjr+y4c8FjZjNThKduQC9uxGYwBYJfV4gJDWkeRum2DZIB1UpSf7UCLOHpEpzhLAAaD8CrYSlaTpzVoDNoNPivS0mParKInIlp/N0n7S8XFCkQAS94IaPgT4Cfkr9ZxLYb8DCzeNwpdVDjJAv3jJsQYv1T6rNKMPauXwb0IOIUznywO7AHwFvMKfAYU3n3Tsem/ipOJgNuRmcdBOnU/ZVW8SqT7o8zK8/Htxvk5hnTFP9LfQ/Ur1i8Y1rQwATMwB6JY6s92gjrsPJWsDw5xM6k7/mqq9TbqJpDDnla7s5wYtaCddypuDcAA7zx9/wBlo2tAsF06bSSlL1Mn9EMohTYAIGi9IQvWHBCEIAEIQgAQhCABJO1PCvbUpHvNuE7QkyQU4uLA4pjuHh0iII1H1SKlgA1xaBc8911ftPwKCatMa6hY/GYPMDAAcvIcJQe1kmqM+Whlmxm3Ow8PuvNMak/yrhwDiSMpEL4aDW+9f/1B+Z2Tr6CnrDUwdbN3MwPC+6kOBpkSD5XUAcXHw0AsApmuDdLnnt+/iijDxRwwBmJPy5JjTrQoaYc4dNJKYYSi0fv8VzZlwaQf7NTqZqlRgc4gNBM2AJNht7yuVeA0S02LS7LJaf0jKPAdFaNSIH50Q3ESfBcUptOmx0KHdmwxwIedrQNgJnqTdO24ktZYwR52818aC8iBJXptJjD3yC79I0HisW9u/AWyqziFZpLi4kbA77acuqeni2INMGnRkNaC90g7TYajdLMPhDVqAbnU8gN4+Hmt3w7DBjdIlejooZJ2k2l8mwsScHxrKpDdHEaEeeuiaVuEg3mD4eKuMwjAZDWg8wIU69PHp3trJy/sO3ZmMR2fPIFVf/HnH/GPJbFCWWixszajL4fsxfvR808wfDWU9BfmVcQqYtLix8pchQIQhdBoIQhAAhCEACEIQAIQhAAhCEAeXtkQVmONdnplzPz7rUoU8uKORUwOXYjhxuHA+SXv4K3mfRdTxfDGPvoen7pbX7P/AKXDzkfJee9Nlj1yK4nPKvDDENIA35n0HwRR4SZuRHIT9ltMTwWqAcrWnzmfr8Eofg8W3WmekNn5KbjlXaEcRQeGVHHVoA0F4HwV/D8LNpNhspD/AFAnNSf5McD8lSrVKzdXPjbUeRGyhNfzIOEM6XD+9LivJ9iwwTJ0VA1Q65MHedD9ih1Wf8cx66/uueTjFWkvyG5F441+jW5R0+6+UsIXGAJJKhoEmBGuwWz4Dwp1OTUyyYiJJHQ7I0sP1M6V0vJqTYcF4OKYkwXHV0QY5DkE6AX1C+jxYo441EokCEIVABCEIAEIQgAQhCABCEIAEIQgAQhCABCEIAEIQgAQhCABCEIA+QgtQhAHzIFFVwrXCHNBB5hCFjSAoYjs7h3iDTHkSPqqH/hlEXa6oPMEfJCFCelwz7ijNqLuC7P02e8M5sRIiI5fmycIQqYsUMaqCo2qBCEKgAhCEACEIQAIQhAAhCEACEIQAIQhAH//2Q=="/>
          <p:cNvSpPr>
            <a:spLocks noChangeAspect="1" noChangeArrowheads="1"/>
          </p:cNvSpPr>
          <p:nvPr/>
        </p:nvSpPr>
        <p:spPr bwMode="auto">
          <a:xfrm>
            <a:off x="155575" y="-1804988"/>
            <a:ext cx="4857750" cy="37623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9220" name="AutoShape 4" descr="data:image/jpeg;base64,/9j/4AAQSkZJRgABAQAAAQABAAD/2wCEAAkGBxMSEhUUExQWFBUXGBgYFBYXFhYXGBQWGRQXFxUYFxcYHCggGBolHRUWITEhJikrLi4uFx8zODMsNygtLisBCgoKDg0OGxAQGywkICQsLCwsLCwsLCwsLCwsLCwsLCwsLCwsLCwsLCwsLCwsLCwsLCwsLCwsLCwsLCwsLCwsLP/AABEIALcBEwMBEQACEQEDEQH/xAAcAAEAAgMBAQEAAAAAAAAAAAAABAUCAwYHAQj/xABCEAABAwIEBAMFBgQEBAcAAAABAAIDBBEFEiExBkFRYRMicTJSgZGhBxRCcrHBIzNi0UNjkvAkU6LhFVRzgoOy8f/EABoBAQACAwEAAAAAAAAAAAAAAAACBAEDBQb/xAA0EQACAQIEAwYFAwUBAQAAAAAAAQIDEQQSITEFQVETImGBkaEycbHR8MHh8RQjM0JSgmL/2gAMAwEAAhEDEQA/APcUAQBAEAQBAa4Z2vF2Oa4A2JaQQCNxpzQGxAEAQBAEAQBAEAQBAEAQBAEAQBAEAQBAEAQBAEAQBAEAQBAEBX43jEVLHnlda+jRze61w0LVWrRpRvI20aMqsssTkm/abGy33iCSInYtLXtI9Tb9FXjjLrWJZngXF6SR0HDXFUFaXiLM1zN2usCWnZwsdQt9KsqnKxXq0ZU9y4dUsDgwvaHkEhpcMxA3IG9u63XNJ4fx39rbpHSU9OwtZctL83meASDts09Asbix2X2JUw+4mbPmdK92Zo0EeQloFuttb9wsg9DQBAEAQBAEAQBAEAQBAEAQBAEAQBAEAQBAEAQBAEAQBAEAQBAcB9rz444InvjzXeWZ/cBaT9S36KpioKVnYu4Oo4tq+h4vPijifBddzTozmR0sqypq13pYtubbsX3B+L1NI2aJgAkfbJq1s4YNT4WfRw203VijaavF6eBVxN4NKS1IU5M73OLnSSD2zqJ229+J5ubf0lWVYp7kD/wwOuWAP65R5x6sPmH1U0zFj077KeJ6Slpvusr/AA3Z3OzOHlOY31d+G23msjZg9Uhla8BzSHNOxBBBHYjdAZoAgCAIDmcc44paZxYHGaUf4cQzEH+p3st9Cb9lWq4qEFf+PX7XLVHB1auyOZqeMMQn/lRx0zerv4j/AK2aPkVx6/GYx2fp939kdSnwqEfjf58l9yK5tW/WWvmvzDHZPoyy5s+M1G+6n6ssLCUVtG5iZKqPWKtqLj3yJAfg+6zS4tUT7y9JP6bGXgaUv9Ui1wXj58bhHXNaAdBOwENH/qMPs/mGnYLtYbiWddV7r7+VvMoYnhbirw9D0FjgQCDcHUEcwutGSkrrY5DTTszJSMBAEAQBAEAQBAEAQBAEAQBAEAQBAEBw/wBqHB8+IxxiGXLkJvG42Y6+z9B7Q/Qla5wu7m2nNR3KLBvs4dQVdPPcVDGse2ZzrDI4jyvDT8R8VHslzVzZ27a00OU+0DG6OSoEULGyEkhxA0vfQscNiD0UIwjSTyR0JN9rZTepVvpZHCzwKrLsWuy1UQHuPP8AMA6Ov6rYpxkzVOlKJpzOfcgfe2s9ogGKsg/O3c262cO4UjUZU8gm9hwqf6H/AMOpH5SP5nwLvRZuZJmEYxLTuP3aofE6/mikOQ36G/kcfzAHshix3OFfalIwhlZDr7zfI63XK7yu9QQFkwd5g/EtLU28KVpcfwO8r/g07+ouFkG3Hsdgo4/EnflGzWjVzz0Y3clQnNR3J06cpu0Ty/G+LKquJaCaeD3GnzvH+Y8bflHxuuNi+I20jr9P3+h6DCcLS70zHCaKNgGUAfBecxNepUfeZ1JRUFaKsXOUKjcrXZi8LKJIwDbKVyV7muspmPaQRe+6nSqzhK8WYTez2N/BnEJon/dah38An+BI46R3/wANxOzeh5bdF6nA41Wzcnuuj6/J8/XqcrHYJy70N/r+56V4gte4t1uLfNdp1aajmclbrc4mV3tYyBU001dGD6sgIAgCAIAgCAIAgCAIAgCAIAgCAi4piMdPE+aV2WNgu4/sBzJ2ARsHgfGf2uT1LJIYmiGJxsD+Ms6ON7C/O3pdLAi4LwlURQ/eAweMQHMBsQ0Ht6LTOT2RYppJXe5f4JwwaiRjqomM6F3heW57HkodmpPU3ds1E9Axz7PqSqa1zM0MrAPDnjcRICBoS7cqxYpN6nlnFvCk9OSayIyN5VtO0Zx3nh0bJ3Iyu7lYBQz1ErYw+TJXUwsBM0nNH0a6S3iQu28sgI6ArAN1HLmFqaUPH/lp8od6Mv5Hnu0td2WQffvLMxa4PppAdQQ5zAe7T52f9SXFiZUVMriJJSZgBlbKHmQAdLk+X0uPRa6tGFWNmb8PiZ0JXj7kyjxJh0//AH5b/RcWvwma1pu/t+x3qHGqctKit7r7l3R1APskH0K4tehUpu04tHThVp1VeEky6pZxaxXOnDoVqkNbo2SBRRGJpc/SymkTUTS6Sy2RhfY2KJCrMrwQ4AjurdCNSErxdieRNalfBCyCF0+W9iWQMJJBeBq6x0s24+PpZdXspVXldrc3b2OdVnZ5Ynf/AGXcSfe6YseT48TiJQTcuDiS14/pOotyLTysu7hcqpqMeRwsXScJ35M7RWSqEAQBAEAQBAEAQBAEAQBAEAQBAebfahhtZUTQxsY6SmcxzcrB7MpvZ7+wFrX01KxbXUHGYL9i9S+T/i3NjiB1DHZnSdgdmjvus3MnqlVhoYwNAsGgADsBYLW4k1IjUdMAURls6ehdothrZIkjDgQ4Ag7goYPOuJfsyYXmooXmmm1vk9lwO4c3ZzT0PyKxYHk+N4a1r3MqGNppQbGWEZ6d5/zIm+aI92dfYCwZIlRVzwBrZ2tnhOkbic7CB/yZ2m7dvZB05tQH2kkYTmp5TE//AJcjg0nbRsosx47Oyk9CgJD63XJURZXDctGRw7llsp+AbfqgJUN3axSeJ0GokHa183+kkI0mrNGU2ndPUn0mPys0Oo6PF/8AqbqPiFzq/CMNV2WV+H22LtPiNeGjd14/cuqfiONw84LO/tM/1N/dcavwKtDWm1L2f55nSo8UpS0mre6LWGZrxdpDh1BBC49SlOnLLNNM6UZxms0XdH0tUqT1J3ItRHcH0V+lO0lck9Ysxw3LPSiHaWHPmbzLS4uDwOY1sTyI13C7lFJXXXVHFrZo1Mz2ZQUWIPw+qZUM/Ddsjf8AmRn2m/QEdwFKEnCWgqwVWFme7YRikNVE2WF4ex3McjzBHIi+y6cZKSujhzg4OzJqkRCAo+K+Im0cYdbPI72GDc9T2Cp4vESprLTtmfXZLqy1hcM6z10S5knAMZjq4myRuBv7QB1aehG4Kzg8Q6tNZ7KXNfnIjiMPKjOz25Ms1bK4QBAEAQBAEAQBAEAQBAaZprablYBGkpi/UpYzc1fcwFixm5Npm2CyiLN6yDleP+LRQQ2ZZ1RICIWHUDq9w90dOZ06ka6lTKjdRpOpKyPzlibJzI6VznOkeSXuO7yTc5uRVSniIt7nQnhbLVGNBibmXAOTN7bHAOhl/PG64+O45EKypoqTw75G6akhk1YRTvP4XOJhd+SQ3MfPR9x/WFsUis4tbms1U8H8KZl2jURyC7bHnG4G4B6scAe6yYNsbopPYf4TvclIyn8stgP9Yb6lDJYHEJYzlqG3Fr/xLh2Xq141I6akIDCkY6sdakk8Cxs7xfLcHpI24d+UhvqVoxGJp0V3vT82LFDC1Kz7q/P1O+4bwE0kZa92dzzmLg0MBNrXDQSD6jewXk+I4t15pzhltt/OzO7hKCoxajK/50LUxdDftsVQir/Cy2p9TSWdfqjlJbmxS6EKsw0OIe0ljwbte02cD1BGytYfHTprK9UQlTjMrsUo3TNyzNL/APMhLY5D+ZpBY/4Bp7rq0sfTlz9fuVZ4Rr4fv+52HB/EGH0UIia2aInV7nxlxc61rnw8wA02XUo4mml/DOVXwNeUuX58zoHce0PKRx7CKW//ANVu/q6fj6GhcPr9F6orcQ49JBFNA8n35RkaO+W93emiq1+JwgtGl7v0Rao8Lk3336fd/ucwI3yPMkzzJI7cnYDo0cgvOYnGub7vrzf50O1ToxpK1jWcAjJzAFpPNpLf0WtcSmlaST+aItRNseBX2lnb+WaQfusvisl/pH0NU4Uw/A5W+xVVI/8Amef3WyPF1/tBeWhDs6b/ABM+RVGIwnyVsh7Shrx8yLq3T4rT6SXyd/Z6GJYGnLo/K30Lih+0CohsK2AOZzmg1t3dGdR8CunQ4g5/C1Lwfdl9n7FCtw5L4dPdHeYZiUVRGJIXh7DsQfoeh7Lp0q8Kq7vmua+Zy6lOVN2kiWtpAIAgCAIAgCA1iIXugNlkBgWID61tkBGxbEGU8L5pDZjASe/QDuTYD1UZSyq5KEXJ2R4XNPLWTvqZdXPPlHJjB7LR2A/c8157HYu7ypnqMFhVTjcymw9rhbTuqEaziy5KkmigxDAgdgr9LGNblKphuhQTU74jYajodl06ddSOdVodUSaTEfL4bgCy/wDKkBLLncsIIMbu7SD1urUahRnQa2M34QyT+Q7K8/4MjgCe0cujZPQ5XdA5bU7mhorZsSlgJhcLtB88Mrbtzc/I7Vh13bY90vYzFXLDCqyFxHhuNM73JCXRH8soGZno8EdXKpXoQqbnTw9aUNEd9g2JTxWa8EA6i9nMeOrSLtcO4uvPYrDypbbeq+x2abhXXj7/AHOtg8NzA+T+ECbAi5DtdbN3067Kvh8EsRq1l8eT8v12KtetKjLKu9+nmQ6zE3RuyNYGdL2e5wOxa/Ydi0fNdinhqeHVkvN6/wAeRSdSVTW/pp+eZUVeDNqC5zpJg++pbNI0g925rA/BUMZXnh5qUUnF9Unr9S7h8s4ZZXTXRtfsUFXg2I013QTfeG+5KPOPQ3Gb5hZhi8FiNKsMr6rYnbE09ac8y6S3NWG8bAOyVUToTpqQSPkRcBZrcKds1CV/zqShj09KscrOuoq+CVuaN7HDq0grkVaVaDtNNFiLzK8Xf5FNxbBPIGiGZsTdc+pzu90NsPXvsr3DpUYNupC75dF8yFeFaSShLL16lhwfQzR07RMXFxufMbuaDsCeZVXiNanUqvs0reBCnmjBRk7s6KKMlc2UrEZSSNvh2UMxDNcG42KzowrPc+OIO4CLTYK62I89Jl5XHMdlvhWv8+ptjUUtClpq92GT+NHcwPI8ZnK3vgcnBehwmJlVSlF/3I+66P8ANCtisPGUdf4Z6/SVDZGNew3a4Ag9QV6SjVVWCmuZ52cHCTizatpEIAgCAIAgCAIAgCA83+1jEMzoaQHQ/wASTuBowfqfkufjq3ZwbX42dThtDPO7KKlhDG6C+ll5CcnKWp6bwNDob7LYpW3MmmYAix3U4tpmGrlRWUAPJXKdZorzoplBW4T2V+niSjUoEBrHx6e03of2V6FcpVMOmaWV78ojqGCpjGjcxyyxjl4cupaP6Tmb2VlVUyssO0TqPhwSealeZhuYnDLOwc/Je0g/qYT3AWqpK67paowy/Fp9DuODonRh1yRG3WRhsWuOwblOmYnS+4AJ5LkKUp1Mq25nRrZadO/+3I7CnoxPlqHeRgcGuZfQgfhh5nb2bX7lXXSU42SsvzY5TqOL6v8ANyHhuMxCoc6UARgudG0tzeG7kBzF+fK/LmMWT7stly3DTy6bldTYs1ssj5XutJfLlZ7UjnDIMt/LpfrbutOOwfaUW+XJ/p4G2hUedRS16F1H0da/0Pp/ZePlpsdR6bEeuwyKUWkY14/qAP6qdLEVKbvBtDNfR6lFLwNSZriMt/K9w/Qq/Hi+JtbNf5pEOxpPXL9SzwrAIITdjBf3iS53+pxJVavja1VWk9OmyJ6Q+FF9DGFz5SZolJkrw7DQLVe71NGa71MSy41Wb9CWaz0IlRYbLbC73N8Lvc1RzDmpuPQnKD5G87dlDma1uVGJxNexzTsQVfwc3CrFosqN4tM6b7LaovomtO8bnM/0nT6WXscB3ZVIeN/U87j499PwOwXSKIQBAEAQBAEAQBAEB43xfJmxOQnlYD0AA/Zef4k24eb9tD0vC42j5EiBlxdeck7Ox05SsaZI9dTYdlNSJJkSpcB3W6CbMldK+6sRRFsjyMutidjVJXK6ppLqzCpYqzplbJQ6qyqpX7PUnUFLlIO1tQehWmpVfItUoI7v/wASYYmNlvJdoc6Rts4cbgX5SWFgc2t76hWqErw7+vjz/c5uJX9xqOiXLl+xpxTBZooxMdYzYtNiDldsS06tP+9VPK90tOpqzLa+vQr5K1ls8500yu3cbaeb3h9VrqV4zfZbP/pcvn1N1LDSS7Xl/wA9fl0+hUM8d0/ivcXNIsw3uwtFrW68t9RZSnXq4WOV2aa15xl+eqN9GlRrPNHRrycfz0Z083EMcTAx1nPI8rb/ACJPJcmlwZ4qfaUHaPO+6+XVePqSxeKhh33vi8Of2KrDeMJTJlmjIve2RpdYDmSBrpzXQr8DwkaVr5X1b/EUY4+c5rJHTmvsX+EY5FUlwjN8tr7Hf059l5/HcNnhFFyknfodChiI1r2T06lkAueWDdC+xUJK5rlG5YwzgqtKFipKDRhNIpRiSjEiTNButsWb4to0Gy2GzU1+KRe23RSyp7k8qe5CnkuCrVGNpo3JWLj7O4yaSTKcrnSPcw9HA2ae4u3UcxdeswX+ep8kefxrWaNztcIrhPE2S1ibhzfde02c34EFdWLujm1IZJWJiyQCAIAgCAIAgCAIDyj7TMOMVS2cDyvtc9wACPoD81xsTSbc6XXvL9V6/U7vDq6ST6aP9CshnOXQ+i85KGp39GaZqgqcYIwQ5H6rckYbNTnqaRrbMC7os2NbZgW3UrkGjAwBZzsjlKPFHVDwPu9g3Nl0tc2JBJJ2AIV+iqMP8u9rlWr20l/aOnorhoa49LnoeZA/ZVIYjJN22LdXDdpBf9Ik4ziD2OEtUXysI5uLfEaAQ0AjlcjTnr1uurGTnqmcVwyvLY4qorHTEE3tyF72HRaVThC/Uv55u3QnwY0aZlhZ2b8DvZPc9D33U8PTlOVn8HNcn+/iaMXWhCN46T5Pmvn4eDKqeoD3nUm97EkZwCBcd9TZdZZYd2CsjiXnPvVHdkynrY4WRnxH3BFgNnuufM5x1aPZuAeq1ZZ7OzT+n6k3KOjjo0dPgGOSEl0gaLkA5QAC1rGsa497NF+91UxvDoV6Tjz3Xh+xYw2MlTmr7czsYnhwBB0K8LUhKnJxktUeiumro2hy12I2NrD0UWQfiZOntooqBhU7mmR/RbEjZFdSO8rYjakaXTWU1C5PLcgYnU2Yeuyv4Gjeom9kKndiddwtF4MEbOYFz6nU/Ulej4crxlU/6d/LZHnsY7zt0JfCFX/xNbDyEjZG/wDvb5vqB810Kb1aK2IXdjI6tbSqEAQBAEAQBAEAQETE8PjqIzHI0Oaeq0V6Ea0bPRrZ80zZSqypyvE8wxjgyppnEwfxY+TSbOA6X2K4OJoNP+9G3/1FXT+a3R3sLxBWtfyf6Moax7mD+JFJH3cw2+Y0VOnRzP8AtyUvk9fTc6SxVN76fngQTO12xBW105Q+JWJqcZbM1kog0avvLR1PoCtyoTfI0OrBGTalp2KhKjOPxIKcZbM2l+iglqZaKThvEWgugecr2udlv+IFxOnfUq/jaEpJVIbWOfhK6i3Tlvc6eNclnViym4giLyNSQNgSSAew5K/harUcpTxFNOWYh00FlsnMxCJExShJdm58unZdfDOHZrKzg4vP2jc1YgiM5X6D+GAXa73IGg5nXYcgtl8uj5ld66mllSXkl5B6aAAACwAA7BTiklZEXqXmEYoGmx22WxMi0dpguJhtmk+U+yenYrz/ABnhvaLtqa1W/idjh2LX+KfkdCJV5JxO1lMhIsWI5TF03VSUSSh0NedZsSyjxRzTKMrIs2q3QvsbURaODxZhf2I7F3d3ILrwg4QVNfFP2XMp4ipu+n1Oup57L0dKKhFRXI4M9XdlbwFVZ8TrDyytH1P9kou85DEq1OJ6WrJRCAIAgCAIAgCAIAgK/HXvbEXxtLywhzmD2ns/GG/1W1A5loHNQne10Tp2vqc1NVtkYHxuD2OFwRqCO9/0VOphaFXWUU/ItwlOLOTxzDYpGOLY2tkb5gWC2YcwQOet79u6rVYQw6vd5dmm7ryvsXqFScpWZw9ZiLYXZXtzvFvJs1psCM3U/oq9Oi5q8HZdeZcrYi2j1fsZU/E8w2LWj3Q0W3vzWf6OlzVys6s3zJEeLU82lRHkJ/xYhsero+Y9NVnsalP/AByuuj29R219zZNAYiA5wexwuyRpu1w5G/T6g7rTKKmnKKs1uuhdpVb7lHjuBeIc7NHfqrGFxmRZZbGjF4HtO9Hcg4fjk8BDZbuZ39q3qd1YrYSlWWaGjKdLFVaLyz2OkdM2Voc03B2XLyOnLLI6inGpHNE+QQpKRKMSd4IIsRcLSqkou8XYnKnGatJXKDFsNZqW3HbddXD46o9JanJxHD6e8NDnpW2XTjVjI5s8NOJ8iPdbLldxa3LOgxJ8R11bzClcjY7fBeIGuABNx9R69QuFxDhCqXqUd+a6nYwXEsvcq+p0Uc4IuDcLzE6UoSyyVmd2NpK6NVRVta0ucbAblSpUZVJKMVdsScYRzS2OPxHiKR58jsjBt1PcleswnCKNON6izP2PPYnilSUrU9F7kKk4inLvK4lgOrna5uwH7q1Lh2Fl/ojRHiGIj/sdFS4z4oygec+yBz/suViOGU6Eu0T7p1cLxF1k4yWpd0jhEwMBuTq8+847/D+ylg6blN1pc9vBGuvK+iN9RiQjjc6+wK6uayKihdmP2ONLpJpTu9x+TdB9S75JhlzNOMeyPWVaKQQBAEAQBAEAQBAEAQHA8TcOFr3S0rzC5xLpGWvFIebiz8Lj1HxBVecLO6LNOrpZnG1FVVsPmjN/ejNx8va+irVIxkss0mvEtwlHkee8SUpbKZvNZ5u8OBu1x568j+vwWyEUoqKWxJvW5DhlWuUSaZtFS0Hf5a/okYsi5I6LAcSaQYHnyPOl/wDDedA7sDsfnyWqvSa78VqvddDZRqpSs9ixpoyC5jt2nn0/2CFzMQkmpR2Z2KMrqz5CuwtkosR8ei10sROm7oVqEKqtJFBg1M6Kd8V/KRmH0sf99F0MTNVKSqHOw1OVKs6fI6Jka5rkdJI3EaKFzLKnEaclW6M0itUTKOak7K/GqVJQIMuG8xot8a5olST3MAx7O4W6NbqVZ4ZPY3Qy82HKRyViM77FOdNx3L7CuIC02cbH6H4LViMLRxCtNefM24fFVaD7j06DGMYdPps0cup6rThMBTw12tX1NuLx08QktkUU0mc5R7P4j17K+USXgsjXyGN7hGLER6XBf+EHpc81CTa2JRSZd4JQTQzSmYZSwmMNvv1N+hHPoudjGqrUOS1OlhIOCv1Lk1qQ0LDRV49iJLMjdS4gAdSdlKTvoR2PVPstwzwaYO962Xu1ul/iczvirtGNonLxE80zulsNIQBAEAQBAEAQBAEAQFdicNwoSJI5esw8O5LW0bEygxXhjxY3MJ0cLWOvp6KHZrkTjVaPIWcPzGd0Qa6zbkkiwDQSLu+IItzQ3uSRZUOFOLtBoOgt9VJQXM0uo2XJ4fcRrqOh1/7j4FZyoiqjRNqriW53yDN62aT9SVwK67luja92elwjbSfgUNbxLllDGtu0G0jjfTrYdlsp4DNTzN68jTWx+WrkS05lthtLne6YtLS4BrQdw0Em5HIm/wBAqlapliqSe25bpwTl2jW5YeDZVs1zdY+ZEuYsaqhrQCXWAG5KnDM3aJrm1FXZyeJYuHG0Y0948/QLv4bAWV6nocHE8Qu7U/UqnTE7krpRhGOyObKpKW7NbpFKxG7MA++6hlRPPK1rmcLbu7LKIG6eb8I+J6KZgr5a+2jB6d1hsmo6akqGhMnnfpYX0+nxVWpiNbItUsPpdnoVDI6qofH3fBljl1uXN5PI5aZVqnDMsyNtGpllkZTTVS0lpmvh+jdV1LQL2vYHp77vgLgdyt1OF2Vq1TKj9DYXEGNa1osGgADoALBdBHMZaArBgyQyEAQBAEAQBAEAQBAaKltwosyinqIlAmRS3kgI9XQte0g81ixm5DPD8YbZrbLNjFyuxOnjp2F8hs0bDm48mtHUqviK3Zx03e33+SN9Ck6krcuZyEQL3Okfu83t0HILz1aotIrkeqw9PKrswbhsQdnyNzdbKDxFRxy30JdhTUs2VXLKljzFVpuyJskzxLVGRgiPIaCXaAaklbopydo8yMpKKuzhuIcZM7rN0jGw97uV6nAYFYeN5fE/Y8xjsa60rR+EprLonPMXFYBiQgAUTJuzZRYbnfspIwyPVusyw3OnzRuyMxV2ZYXSg3DxqN79FUrTaV4l+kk9JFlTTtjBYNW3/wBJP7KCWda7kr5HpsWnCOM/dKrK/WGYZJByIOg/VSpsjWjzRr4gonxVBgHOzmuGt43bEHmeXqCoOnZmxVbxuepfZ1w4IGB7h53AAD3W9FbpQsihVnmZ6RSMW00kpYMhAEAQBAEAQBAEAQBAa3hYBFliuo2JXIroAsWM3NckKAzdGnIHmvEeHSyTjxpMrnF3gtfZrXAHZnK+2+q4MqWIjd1I36tPX88DvUK1BJKD2/NSnD3B2Rws4ftodOqp1qKilKLumdalVz6Pc2FVzcydRtPJaKjXMgybe51WjYicTx1igL/BYdG/zO7uTfgvTcFwjUe2nz2OBxTFtvsl5nJWXfOMfLIB4aAxKiZMHvt6rKQMBJbf4lGEXdfgD2GF4IfBIC6OQbOy2uCORuVXrVLQ8SzQheZGxJpGrdwLeo5qrQlZ2ZcqxutNyggBLiCSBzF/1XRjFWOZOUr6lrUyB4AA12A9OarVIpT0LdKTcNT0bgqjkqPCdO0kxAhj+Tmm1tOo1WyMb6miUraI9dw6CwC3o0MuYW2CMwbFgyEAQBAEAQBAEAQBAEAQGDmLFganQrFjJrMGqWFzaIFmwuVfEWAR1cLon6X1Y8bxvHsuH9uYJCxKN0Sp1HB3R5TjlLKyzpRaWN3hzdHFoFng8w9ha6/W64ValaUqP/pfr7/U9DhKyaUkYRclx5HZLOn0VWepCRoxqrEMT5OYHl7uOy3YOi61WMEVsRWVKm5s8ucC4knUk3J6k7r3cYqKSXI8fOTk7s+iJZMGeQBAR5HLBkhzVI5IkCKZxzKCxY4ZhjphmPljG7jz7N6lVq+JjT0W5vo4dzeux1HD+V5NI52SP2ouZDx09ea0Ql2i7xZnHs2nEq61hY5zHaOaSD8FqyuLsWU1JXKmrY0kG2vK25VinKS5mirCD3R0nCmAl7g54+H7ei2JZncrylZWR7Tw/huVo0srEUVZM6mnjUyJNCiZPqAIAgCAIAgCAIAgCAIAgCAID5ZAfUB8sgOU4t4elqJMzSzwzE5rwb5vEa7NE5uliNXg3t7S5+OoSmlUhvHX59V5l7B4iNJ2lzPMadxjcY3ixabarhYmmpLtIbP2Z6ehU0yv+S2gF1zJ6G9nN8c1d3Rw9PM746N/dd/gVBWlVfyR57i9Xamvmc3YBejOIapHhYBAqa9o21KwZKyepLt1i6JKDZpY1zzZoJJ2AUZSsrsmodDqML4XDAJKk92xDc/m6Bc6tjb92n6lylhr6yLGsq72AADRo1o2AVWMXe7LqSWiKmeQghzTZzTcFWqWhqqK6J+MzieJtQPa0bIB12BViUb6lSEnHuskcMcOOlIkeNOQ6/8AZSjC5CpUPVeH8FAtot8YlaUjtqWGwWw1k+MIDYFgyfUAQBAEAQBAEAQBAEAQBAEAQBAEAQGEw0KA894pwIVDi5vllHwD/wCxXExdB0pOpBXi/iX6r9UdjB4uyUJ+TORZM+F2SVpaRzsuTPDqqs1F3Xud2NZNd71IWLYA2pf4rJQ0kAEHUabW6K1g+J/0tPspwehzcZw51554yKar4YkaL+NH8ir8OMwltB+xSfCZreSObr6LLvJf6K3DFOeyNUsEobsqyy5s0Entqt2bnJkMkVsi2w/hiR9nSkRM7+0fQKnVx8I6Q1Ztjh5S30L6mbDTi0TfNzedSfToqUp1KrvN+RahSjAjT1BO5U4wsTbIUsq3RiQbIkj+Q3/3ut0YmmUjqOFuGZXXc45WOtdrhfN3tyVmCfMpVJXeh6ZhWGgWAGgW1I0tnW0FMGhbEa2WTGrJg3NWAbAsGT6gCAIAgCAIAgCAIAgCAIAgCAIAgCA+OQFBisPNa5InFnGy1IbKaeoAeDd0D3D2m82E+80/MW7rk4jA05SzLuy6rQ6dCvJLRlTX4fACbBzfRyqujiFpnT+aL8a65oo66njItnkHxusRhWi/hj6CVSMuvqUklBTA3Ic/1Nlu7WvtojQ4RZkypaz+WxrPQa/NQcHL43cyklsaZqkncqcaaWxIiPlW5RMNkd8t1sUTW5HyCB8jg1gLiegv8v7rYommdQ7XhzhDIQ+UXdybvbuepViFO2rKc6mY9AoqDZbkjS2X9HS2U0iDZZxNWSJIYsg2tCwDNYMhAEAQBAEAQBAEAQBAEAQBAEAQBAEB8KArcQhuFFkkcljuENnYWP0IN2OG7HDZwK1ThmVjdCeV3OFrqmWA+HUD8sgHlcO/QqjOLR0adSMkVFVOHbEFa7m0q53LFri5GdKsqIuaXSqaiYcj42MuNgC4nYBZRrczpsF4Klks6X+G3pz+X91ujSk99CvOslsd9hOAxwNsxoHU8z6lWYwUdirKbluW0FLqp2IXLqkplNIg2WccSyRNzWrINrWrAM1gyEAQBAEAQBAEAQBAEAQBAEAQBAEAQBAEBrmZcICnrKZQaJooa+ia8EOAIUJRT3Jxk46o47FOCY3XMZyH6fJaHh1yZYjiXzRz1RwZMNnA/FR7Bk/6lGMPBE7uY+YTsJGHiEXFD9nfOWT4DX6lTVBc2QeIfI6vCuGIofYaL+8dT81tjTUdkaZVG9y4ZRALZYhc2CJZMEykg1WUYbLWKNSIEhoQGYCAzWDIQBAEAQBAf//Z"/>
          <p:cNvSpPr>
            <a:spLocks noChangeAspect="1" noChangeArrowheads="1"/>
          </p:cNvSpPr>
          <p:nvPr/>
        </p:nvSpPr>
        <p:spPr bwMode="auto">
          <a:xfrm>
            <a:off x="155575" y="-1836738"/>
            <a:ext cx="5743575" cy="382905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2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2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2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2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20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https://encrypted-tbn3.gstatic.com/images?q=tbn:ANd9GcQur3y4jAHzTOSMeax7K6qg3TCyMA32f5KWLeir5B_XKGvj-v05"/>
          <p:cNvPicPr>
            <a:picLocks noChangeAspect="1" noChangeArrowheads="1"/>
          </p:cNvPicPr>
          <p:nvPr/>
        </p:nvPicPr>
        <p:blipFill>
          <a:blip r:embed="rId2" cstate="print">
            <a:lum bright="69000"/>
          </a:blip>
          <a:srcRect/>
          <a:stretch>
            <a:fillRect/>
          </a:stretch>
        </p:blipFill>
        <p:spPr bwMode="auto">
          <a:xfrm>
            <a:off x="0" y="13230"/>
            <a:ext cx="9144000" cy="6844770"/>
          </a:xfrm>
          <a:prstGeom prst="rect">
            <a:avLst/>
          </a:prstGeom>
          <a:noFill/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askerville Old Face" pitchFamily="18" charset="0"/>
              </a:rPr>
              <a:t>Answer the questions:</a:t>
            </a:r>
            <a:endParaRPr lang="ru-RU" dirty="0">
              <a:solidFill>
                <a:srgbClr val="7030A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589240"/>
          </a:xfrm>
        </p:spPr>
        <p:txBody>
          <a:bodyPr>
            <a:normAutofit/>
          </a:bodyPr>
          <a:lstStyle/>
          <a:p>
            <a:pPr marL="514350" indent="-514350">
              <a:buAutoNum type="arabicParenR"/>
            </a:pPr>
            <a:r>
              <a:rPr lang="en-US" dirty="0" smtClean="0"/>
              <a:t>What rooms does a typical British house have?</a:t>
            </a:r>
          </a:p>
          <a:p>
            <a:pPr marL="514350" indent="-514350">
              <a:buAutoNum type="arabicParenR"/>
            </a:pPr>
            <a:r>
              <a:rPr lang="en-US" dirty="0" smtClean="0"/>
              <a:t>What is a sink?</a:t>
            </a:r>
          </a:p>
          <a:p>
            <a:pPr marL="514350" indent="-514350">
              <a:buAutoNum type="arabicParenR"/>
            </a:pPr>
            <a:r>
              <a:rPr lang="en-US" dirty="0" smtClean="0"/>
              <a:t>Why are kettles so important in a British kitchen?</a:t>
            </a:r>
          </a:p>
          <a:p>
            <a:pPr marL="514350" indent="-514350">
              <a:buAutoNum type="arabicParenR"/>
            </a:pPr>
            <a:r>
              <a:rPr lang="en-US" dirty="0" smtClean="0"/>
              <a:t>Where do British families usually eat?</a:t>
            </a:r>
          </a:p>
          <a:p>
            <a:pPr marL="514350" indent="-514350">
              <a:buAutoNum type="arabicParenR"/>
            </a:pPr>
            <a:r>
              <a:rPr lang="en-US" dirty="0" smtClean="0"/>
              <a:t>What`s usually upstairs?</a:t>
            </a:r>
          </a:p>
          <a:p>
            <a:pPr marL="514350" indent="-514350">
              <a:buAutoNum type="arabicParenR"/>
            </a:pPr>
            <a:r>
              <a:rPr lang="en-US" dirty="0" smtClean="0"/>
              <a:t>What`s a study?</a:t>
            </a:r>
          </a:p>
          <a:p>
            <a:pPr marL="514350" indent="-514350">
              <a:buAutoNum type="arabicParenR"/>
            </a:pPr>
            <a:r>
              <a:rPr lang="en-US" dirty="0" smtClean="0"/>
              <a:t>What are popular pets in Britain?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https://encrypted-tbn3.gstatic.com/images?q=tbn:ANd9GcQur3y4jAHzTOSMeax7K6qg3TCyMA32f5KWLeir5B_XKGvj-v05"/>
          <p:cNvPicPr>
            <a:picLocks noChangeAspect="1" noChangeArrowheads="1"/>
          </p:cNvPicPr>
          <p:nvPr/>
        </p:nvPicPr>
        <p:blipFill>
          <a:blip r:embed="rId2" cstate="print">
            <a:lum bright="69000"/>
          </a:blip>
          <a:srcRect/>
          <a:stretch>
            <a:fillRect/>
          </a:stretch>
        </p:blipFill>
        <p:spPr bwMode="auto">
          <a:xfrm>
            <a:off x="0" y="13230"/>
            <a:ext cx="9144000" cy="6844770"/>
          </a:xfrm>
          <a:prstGeom prst="rect">
            <a:avLst/>
          </a:prstGeom>
          <a:noFill/>
        </p:spPr>
      </p:pic>
      <p:sp>
        <p:nvSpPr>
          <p:cNvPr id="7" name="Содержимое 6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5865515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u="sng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askerville Old Face" pitchFamily="18" charset="0"/>
              </a:rPr>
              <a:t>Compare British and Russian Homes on these points:</a:t>
            </a:r>
          </a:p>
          <a:p>
            <a:pPr marL="514350" indent="-514350">
              <a:buAutoNum type="arabicParenR"/>
            </a:pPr>
            <a:r>
              <a:rPr lang="en-US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askerville Old Face" pitchFamily="18" charset="0"/>
              </a:rPr>
              <a:t>What types of houses do people have?</a:t>
            </a:r>
          </a:p>
          <a:p>
            <a:pPr marL="514350" indent="-514350">
              <a:buAutoNum type="arabicParenR"/>
            </a:pPr>
            <a:r>
              <a:rPr lang="en-US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askerville Old Face" pitchFamily="18" charset="0"/>
              </a:rPr>
              <a:t>how many rooms are there in the place people live in? What are they? What do people do in these rooms?</a:t>
            </a:r>
          </a:p>
          <a:p>
            <a:pPr marL="514350" indent="-514350">
              <a:buAutoNum type="arabicParenR"/>
            </a:pPr>
            <a:r>
              <a:rPr lang="en-US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askerville Old Face" pitchFamily="18" charset="0"/>
              </a:rPr>
              <a:t>Do people usually have pets?</a:t>
            </a:r>
          </a:p>
          <a:p>
            <a:pPr marL="514350" indent="-514350">
              <a:buAutoNum type="arabicParenR"/>
            </a:pPr>
            <a:r>
              <a:rPr lang="en-US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askerville Old Face" pitchFamily="18" charset="0"/>
              </a:rPr>
              <a:t>What is the most famous home?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 descr="https://encrypted-tbn3.gstatic.com/images?q=tbn:ANd9GcQur3y4jAHzTOSMeax7K6qg3TCyMA32f5KWLeir5B_XKGvj-v05"/>
          <p:cNvPicPr>
            <a:picLocks noChangeAspect="1" noChangeArrowheads="1"/>
          </p:cNvPicPr>
          <p:nvPr/>
        </p:nvPicPr>
        <p:blipFill>
          <a:blip r:embed="rId2" cstate="print">
            <a:lum bright="69000"/>
          </a:blip>
          <a:srcRect/>
          <a:stretch>
            <a:fillRect/>
          </a:stretch>
        </p:blipFill>
        <p:spPr bwMode="auto">
          <a:xfrm>
            <a:off x="0" y="13230"/>
            <a:ext cx="9144000" cy="6844770"/>
          </a:xfrm>
          <a:prstGeom prst="rect">
            <a:avLst/>
          </a:prstGeom>
          <a:noFill/>
        </p:spPr>
      </p:pic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>
            <a:normAutofit fontScale="85000" lnSpcReduction="20000"/>
          </a:bodyPr>
          <a:lstStyle/>
          <a:p>
            <a:pPr algn="r">
              <a:buNone/>
            </a:pPr>
            <a:r>
              <a:rPr lang="en-US" i="1" dirty="0" smtClean="0"/>
              <a:t>London</a:t>
            </a:r>
            <a:endParaRPr lang="ru-RU" dirty="0" smtClean="0"/>
          </a:p>
          <a:p>
            <a:pPr algn="r">
              <a:buNone/>
            </a:pPr>
            <a:r>
              <a:rPr lang="en-US" i="1" dirty="0" smtClean="0"/>
              <a:t>Great Britain</a:t>
            </a:r>
            <a:endParaRPr lang="ru-RU" dirty="0" smtClean="0"/>
          </a:p>
          <a:p>
            <a:pPr algn="r">
              <a:buNone/>
            </a:pPr>
            <a:r>
              <a:rPr lang="en-US" i="1" dirty="0" smtClean="0"/>
              <a:t>10.02.2014</a:t>
            </a:r>
            <a:endParaRPr lang="ru-RU" dirty="0" smtClean="0"/>
          </a:p>
          <a:p>
            <a:pPr>
              <a:buNone/>
            </a:pPr>
            <a:r>
              <a:rPr lang="en-US" i="1" dirty="0" smtClean="0"/>
              <a:t>     Dear students,</a:t>
            </a:r>
            <a:endParaRPr lang="ru-RU" dirty="0" smtClean="0"/>
          </a:p>
          <a:p>
            <a:pPr>
              <a:buNone/>
            </a:pPr>
            <a:r>
              <a:rPr lang="en-US" i="1" dirty="0" smtClean="0"/>
              <a:t>     As you remember, my name is John and I live in London. I like Russian culture and traditions and I like to study them. This time, I am going to make a project about Russian homes and I need your help. So, what types of houses do you live in? What rooms do you have? Have you got a pet at home? What are the most popular pets in Russia?</a:t>
            </a:r>
            <a:endParaRPr lang="ru-RU" dirty="0" smtClean="0"/>
          </a:p>
          <a:p>
            <a:pPr>
              <a:buNone/>
            </a:pPr>
            <a:r>
              <a:rPr lang="en-US" i="1" dirty="0" smtClean="0"/>
              <a:t>    Waiting for your answer.</a:t>
            </a:r>
            <a:endParaRPr lang="ru-RU" dirty="0" smtClean="0"/>
          </a:p>
          <a:p>
            <a:pPr>
              <a:buNone/>
            </a:pPr>
            <a:r>
              <a:rPr lang="en-US" i="1" dirty="0" smtClean="0"/>
              <a:t>    Yours,</a:t>
            </a:r>
            <a:endParaRPr lang="ru-RU" dirty="0" smtClean="0"/>
          </a:p>
          <a:p>
            <a:pPr>
              <a:buNone/>
            </a:pPr>
            <a:r>
              <a:rPr lang="en-US" i="1" dirty="0" smtClean="0"/>
              <a:t>    John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 descr="https://encrypted-tbn3.gstatic.com/images?q=tbn:ANd9GcQur3y4jAHzTOSMeax7K6qg3TCyMA32f5KWLeir5B_XKGvj-v05"/>
          <p:cNvPicPr>
            <a:picLocks noChangeAspect="1" noChangeArrowheads="1"/>
          </p:cNvPicPr>
          <p:nvPr/>
        </p:nvPicPr>
        <p:blipFill>
          <a:blip r:embed="rId2" cstate="print">
            <a:lum bright="69000"/>
          </a:blip>
          <a:srcRect/>
          <a:stretch>
            <a:fillRect/>
          </a:stretch>
        </p:blipFill>
        <p:spPr bwMode="auto">
          <a:xfrm>
            <a:off x="0" y="13230"/>
            <a:ext cx="9144000" cy="6844770"/>
          </a:xfrm>
          <a:prstGeom prst="rect">
            <a:avLst/>
          </a:prstGeom>
          <a:noFill/>
        </p:spPr>
      </p:pic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512" y="836712"/>
            <a:ext cx="8640960" cy="4608512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US" sz="8800" b="1" dirty="0" smtClean="0">
                <a:solidFill>
                  <a:srgbClr val="CC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askerville Old Face" pitchFamily="18" charset="0"/>
              </a:rPr>
              <a:t>Thank you for your attention!</a:t>
            </a:r>
          </a:p>
          <a:p>
            <a:pPr algn="ctr">
              <a:buNone/>
            </a:pPr>
            <a:r>
              <a:rPr lang="en-US" sz="8800" b="1" dirty="0" smtClean="0">
                <a:solidFill>
                  <a:srgbClr val="CC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askerville Old Face" pitchFamily="18" charset="0"/>
              </a:rPr>
              <a:t>Enjoy your home!</a:t>
            </a:r>
            <a:endParaRPr lang="ru-RU" sz="8800" b="1" dirty="0">
              <a:solidFill>
                <a:srgbClr val="CC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 descr="https://encrypted-tbn3.gstatic.com/images?q=tbn:ANd9GcQur3y4jAHzTOSMeax7K6qg3TCyMA32f5KWLeir5B_XKGvj-v05"/>
          <p:cNvPicPr>
            <a:picLocks noChangeAspect="1" noChangeArrowheads="1"/>
          </p:cNvPicPr>
          <p:nvPr/>
        </p:nvPicPr>
        <p:blipFill>
          <a:blip r:embed="rId2" cstate="print">
            <a:lum bright="69000"/>
          </a:blip>
          <a:srcRect/>
          <a:stretch>
            <a:fillRect/>
          </a:stretch>
        </p:blipFill>
        <p:spPr bwMode="auto">
          <a:xfrm>
            <a:off x="0" y="13230"/>
            <a:ext cx="9144000" cy="6844770"/>
          </a:xfrm>
          <a:prstGeom prst="rect">
            <a:avLst/>
          </a:prstGeom>
          <a:noFill/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 smtClean="0">
                <a:solidFill>
                  <a:srgbClr val="7030A0"/>
                </a:solidFill>
              </a:rPr>
              <a:t>Список использованных источников:</a:t>
            </a:r>
            <a:endParaRPr lang="ru-RU" sz="3200" dirty="0">
              <a:solidFill>
                <a:srgbClr val="7030A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4525963"/>
          </a:xfrm>
        </p:spPr>
        <p:txBody>
          <a:bodyPr>
            <a:normAutofit/>
          </a:bodyPr>
          <a:lstStyle/>
          <a:p>
            <a:pPr>
              <a:buFontTx/>
              <a:buChar char="-"/>
            </a:pPr>
            <a:r>
              <a:rPr lang="ru-RU" dirty="0" smtClean="0"/>
              <a:t>Щукин А.Н. Обучение иностранным языкам. – М.: </a:t>
            </a:r>
            <a:r>
              <a:rPr lang="ru-RU" dirty="0" err="1" smtClean="0"/>
              <a:t>Филоматис</a:t>
            </a:r>
            <a:r>
              <a:rPr lang="ru-RU" dirty="0" smtClean="0"/>
              <a:t>, 2006.</a:t>
            </a:r>
            <a:endParaRPr lang="en-US" dirty="0" smtClean="0"/>
          </a:p>
          <a:p>
            <a:pPr>
              <a:buFontTx/>
              <a:buChar char="-"/>
            </a:pPr>
            <a:r>
              <a:rPr lang="en-US" dirty="0" smtClean="0"/>
              <a:t>http://www.youtube.com/watch?v=dx6M5O8SOZY</a:t>
            </a:r>
          </a:p>
          <a:p>
            <a:pPr>
              <a:buFontTx/>
              <a:buChar char="-"/>
            </a:pPr>
            <a:r>
              <a:rPr lang="en-US" dirty="0" smtClean="0"/>
              <a:t>http://www.skyscrapercity.com/showthread.php?t=1307151&amp;page=3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476</TotalTime>
  <Words>279</Words>
  <Application>Microsoft Office PowerPoint</Application>
  <PresentationFormat>Экран (4:3)</PresentationFormat>
  <Paragraphs>46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Тема Office</vt:lpstr>
      <vt:lpstr>Слайд 1</vt:lpstr>
      <vt:lpstr>HOMES IN BRITAIN </vt:lpstr>
      <vt:lpstr>Слайд 3</vt:lpstr>
      <vt:lpstr>Answer the questions:</vt:lpstr>
      <vt:lpstr>Слайд 5</vt:lpstr>
      <vt:lpstr>Слайд 6</vt:lpstr>
      <vt:lpstr>Слайд 7</vt:lpstr>
      <vt:lpstr>Список использованных источников: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Инна</dc:creator>
  <cp:lastModifiedBy>Инна</cp:lastModifiedBy>
  <cp:revision>51</cp:revision>
  <dcterms:created xsi:type="dcterms:W3CDTF">2014-01-26T08:55:02Z</dcterms:created>
  <dcterms:modified xsi:type="dcterms:W3CDTF">2014-03-10T12:11:47Z</dcterms:modified>
</cp:coreProperties>
</file>

<file path=docProps/thumbnail.jpeg>
</file>