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8" r:id="rId3"/>
    <p:sldId id="257" r:id="rId4"/>
    <p:sldId id="260" r:id="rId5"/>
    <p:sldId id="262" r:id="rId6"/>
    <p:sldId id="263" r:id="rId7"/>
    <p:sldId id="264" r:id="rId8"/>
    <p:sldId id="266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AD880-2F1A-46EC-80E3-335A41301111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9434C-0629-4652-9570-03FB8F5B0C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AD880-2F1A-46EC-80E3-335A41301111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9434C-0629-4652-9570-03FB8F5B0C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AD880-2F1A-46EC-80E3-335A41301111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9434C-0629-4652-9570-03FB8F5B0C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AD880-2F1A-46EC-80E3-335A41301111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9434C-0629-4652-9570-03FB8F5B0C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AD880-2F1A-46EC-80E3-335A41301111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9434C-0629-4652-9570-03FB8F5B0C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AD880-2F1A-46EC-80E3-335A41301111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9434C-0629-4652-9570-03FB8F5B0C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AD880-2F1A-46EC-80E3-335A41301111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9434C-0629-4652-9570-03FB8F5B0C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AD880-2F1A-46EC-80E3-335A41301111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9434C-0629-4652-9570-03FB8F5B0C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AD880-2F1A-46EC-80E3-335A41301111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9434C-0629-4652-9570-03FB8F5B0C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AD880-2F1A-46EC-80E3-335A41301111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9434C-0629-4652-9570-03FB8F5B0C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AD880-2F1A-46EC-80E3-335A41301111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9434C-0629-4652-9570-03FB8F5B0C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EAD880-2F1A-46EC-80E3-335A41301111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99434C-0629-4652-9570-03FB8F5B0CE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6" name="Picture 12" descr="12581906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00372"/>
            <a:ext cx="4394200" cy="3136900"/>
          </a:xfrm>
          <a:prstGeom prst="rect">
            <a:avLst/>
          </a:prstGeom>
          <a:noFill/>
        </p:spPr>
      </p:pic>
      <p:sp>
        <p:nvSpPr>
          <p:cNvPr id="6160" name="Text Box 16"/>
          <p:cNvSpPr txBox="1">
            <a:spLocks noChangeArrowheads="1"/>
          </p:cNvSpPr>
          <p:nvPr/>
        </p:nvSpPr>
        <p:spPr bwMode="auto">
          <a:xfrm>
            <a:off x="4500562" y="3429000"/>
            <a:ext cx="514353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4800" b="1" dirty="0"/>
              <a:t/>
            </a:r>
            <a:br>
              <a:rPr lang="en-US" sz="4800" b="1" dirty="0"/>
            </a:br>
            <a:r>
              <a:rPr lang="en-US" sz="4800" b="1" dirty="0"/>
              <a:t>Hand in hand </a:t>
            </a:r>
            <a:br>
              <a:rPr lang="en-US" sz="4800" b="1" dirty="0"/>
            </a:br>
            <a:r>
              <a:rPr lang="en-US" sz="4800" b="1" dirty="0"/>
              <a:t>With one </a:t>
            </a:r>
            <a:endParaRPr lang="en-US" sz="4800" b="1" dirty="0" smtClean="0"/>
          </a:p>
          <a:p>
            <a:r>
              <a:rPr lang="en-US" sz="4800" b="1" dirty="0"/>
              <a:t> </a:t>
            </a:r>
            <a:r>
              <a:rPr lang="en-US" sz="4800" b="1" dirty="0" smtClean="0"/>
              <a:t>             another.</a:t>
            </a:r>
            <a:endParaRPr lang="ru-RU" sz="4800" b="1" dirty="0"/>
          </a:p>
        </p:txBody>
      </p:sp>
      <p:pic>
        <p:nvPicPr>
          <p:cNvPr id="6161" name="Picture 17" descr="img_e7d36469d0a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8512" y="0"/>
            <a:ext cx="4535488" cy="348932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285728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4800" b="1" dirty="0" smtClean="0"/>
              <a:t>Father, mother,</a:t>
            </a:r>
            <a:br>
              <a:rPr lang="en-US" sz="4800" b="1" dirty="0" smtClean="0"/>
            </a:br>
            <a:r>
              <a:rPr lang="en-US" sz="4800" b="1" dirty="0" smtClean="0"/>
              <a:t>Sister, brother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photos0-800x6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692150"/>
            <a:ext cx="7343775" cy="5473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5" name="Picture 5" descr="75591956_nasait0508201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1125538"/>
            <a:ext cx="7561262" cy="4968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 rot="20737252">
            <a:off x="421187" y="2694623"/>
            <a:ext cx="8234818" cy="2705100"/>
          </a:xfrm>
        </p:spPr>
        <p:txBody>
          <a:bodyPr>
            <a:normAutofit fontScale="92500" lnSpcReduction="20000"/>
          </a:bodyPr>
          <a:lstStyle/>
          <a:p>
            <a:pPr algn="ctr">
              <a:buFontTx/>
              <a:buNone/>
            </a:pPr>
            <a:endParaRPr lang="ru-RU" sz="4400" dirty="0">
              <a:solidFill>
                <a:srgbClr val="270096"/>
              </a:solidFill>
            </a:endParaRPr>
          </a:p>
          <a:p>
            <a:pPr algn="ctr">
              <a:buFontTx/>
              <a:buNone/>
            </a:pPr>
            <a:r>
              <a:rPr lang="en-US" sz="7800" b="1" dirty="0" smtClean="0">
                <a:solidFill>
                  <a:srgbClr val="270096"/>
                </a:solidFill>
                <a:latin typeface="Algerian" pitchFamily="82" charset="0"/>
              </a:rPr>
              <a:t>Talking      About Family</a:t>
            </a:r>
            <a:r>
              <a:rPr lang="en-US" sz="7800" b="1" dirty="0">
                <a:solidFill>
                  <a:srgbClr val="270096"/>
                </a:solidFill>
                <a:latin typeface="Algerian" pitchFamily="82" charset="0"/>
              </a:rPr>
              <a:t>.</a:t>
            </a:r>
            <a:endParaRPr lang="ru-RU" sz="7800" b="1" dirty="0">
              <a:solidFill>
                <a:srgbClr val="270096"/>
              </a:solidFill>
            </a:endParaRPr>
          </a:p>
          <a:p>
            <a:endParaRPr lang="ru-RU" dirty="0"/>
          </a:p>
        </p:txBody>
      </p:sp>
      <p:pic>
        <p:nvPicPr>
          <p:cNvPr id="15365" name="Picture 5" descr="166719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8950" y="4552950"/>
            <a:ext cx="2305050" cy="2305050"/>
          </a:xfrm>
          <a:prstGeom prst="rect">
            <a:avLst/>
          </a:prstGeom>
          <a:noFill/>
        </p:spPr>
      </p:pic>
      <p:pic>
        <p:nvPicPr>
          <p:cNvPr id="15367" name="Picture 7" descr="080825012422-118-28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143372" cy="33101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extShape 1"/>
          <p:cNvSpPr txBox="1"/>
          <p:nvPr/>
        </p:nvSpPr>
        <p:spPr>
          <a:xfrm>
            <a:off x="500034" y="214290"/>
            <a:ext cx="7467120" cy="785474"/>
          </a:xfrm>
          <a:prstGeom prst="rect">
            <a:avLst/>
          </a:prstGeom>
        </p:spPr>
        <p:txBody>
          <a:bodyPr lIns="90000" tIns="45000" rIns="90000" bIns="45000" anchor="b"/>
          <a:lstStyle/>
          <a:p>
            <a:pPr algn="ctr">
              <a:lnSpc>
                <a:spcPct val="100000"/>
              </a:lnSpc>
            </a:pPr>
            <a:r>
              <a:rPr lang="en-US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4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Match</a:t>
            </a: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ru-RU" sz="4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opposites</a:t>
            </a: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5" name="CustomShape 5"/>
          <p:cNvSpPr/>
          <p:nvPr/>
        </p:nvSpPr>
        <p:spPr>
          <a:xfrm>
            <a:off x="5643570" y="1142984"/>
            <a:ext cx="2500330" cy="571504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3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unfriendly</a:t>
            </a:r>
            <a:endParaRPr sz="36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</a:pPr>
            <a:endParaRPr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6" name="Picture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24480" y="3690000"/>
            <a:ext cx="2819520" cy="3168000"/>
          </a:xfrm>
          <a:prstGeom prst="rect">
            <a:avLst/>
          </a:prstGeom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285720" y="2928934"/>
            <a:ext cx="23574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obedient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000760" y="2428868"/>
            <a:ext cx="17235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impolite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14942" y="4071942"/>
            <a:ext cx="13131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stupid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858016" y="3000372"/>
            <a:ext cx="20717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naughty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357818" y="5715016"/>
            <a:ext cx="19288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rude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57158" y="3786190"/>
            <a:ext cx="17859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athletic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286512" y="1785926"/>
            <a:ext cx="23903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non-</a:t>
            </a:r>
            <a:r>
              <a:rPr lang="ru-RU" sz="3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athletic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57158" y="1285860"/>
            <a:ext cx="10967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ru-RU" sz="4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ind</a:t>
            </a:r>
            <a:endParaRPr lang="ru-RU" sz="40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14348" y="2071678"/>
            <a:ext cx="12362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polite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928662" y="4714884"/>
            <a:ext cx="16466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friendly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00034" y="5643578"/>
            <a:ext cx="20569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intelligent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643306" y="2214554"/>
            <a:ext cx="89800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0" b="1" dirty="0">
                <a:cs typeface="Times New Roman" pitchFamily="18" charset="0"/>
              </a:rPr>
              <a:t>?</a:t>
            </a:r>
            <a:endParaRPr lang="ru-RU" sz="12000" b="1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98 -1.11111E-6 L -0.35937 -0.64236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6" y="-3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726 0.01481 L -0.42378 -0.04815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" y="-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59 -0.00532 L -0.44982 -0.00555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-0.37014 0.29398 " pathEditMode="relative" ptsTypes="AA">
                                      <p:cBhvr>
                                        <p:cTn id="2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46945E-18 L -0.26771 0.51436 " pathEditMode="relative" ptsTypes="AA">
                                      <p:cBhvr>
                                        <p:cTn id="33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319 0.01667 L -0.26805 0.22685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" y="1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/>
      <p:bldP spid="125" grpId="0"/>
      <p:bldP spid="9" grpId="0"/>
      <p:bldP spid="10" grpId="0"/>
      <p:bldP spid="11" grpId="0"/>
      <p:bldP spid="17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-214346" y="0"/>
            <a:ext cx="8229600" cy="1143000"/>
          </a:xfrm>
        </p:spPr>
        <p:txBody>
          <a:bodyPr/>
          <a:lstStyle/>
          <a:p>
            <a:pPr eaLnBrk="1" hangingPunct="1"/>
            <a:r>
              <a:rPr lang="en-US" b="1" dirty="0" smtClean="0">
                <a:solidFill>
                  <a:srgbClr val="C00000"/>
                </a:solidFill>
              </a:rPr>
              <a:t>FILL IN THE BLANCKS</a:t>
            </a:r>
            <a:endParaRPr lang="ru-RU" b="1" dirty="0" smtClean="0">
              <a:solidFill>
                <a:srgbClr val="C00000"/>
              </a:solidFill>
            </a:endParaRPr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>
          <a:xfrm>
            <a:off x="1142976" y="1214422"/>
            <a:ext cx="2971800" cy="4389437"/>
          </a:xfrm>
        </p:spPr>
        <p:txBody>
          <a:bodyPr>
            <a:normAutofit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en-US" sz="3600" b="1" dirty="0" err="1" smtClean="0"/>
              <a:t>br_ve</a:t>
            </a:r>
            <a:endParaRPr lang="en-US" sz="3600" b="1" dirty="0" smtClean="0"/>
          </a:p>
          <a:p>
            <a:pPr eaLnBrk="1" hangingPunct="1">
              <a:buFont typeface="Wingdings 2" pitchFamily="18" charset="2"/>
              <a:buNone/>
            </a:pPr>
            <a:r>
              <a:rPr lang="en-US" sz="3600" b="1" dirty="0" err="1" smtClean="0"/>
              <a:t>w_se</a:t>
            </a:r>
            <a:endParaRPr lang="en-US" sz="3600" b="1" dirty="0" smtClean="0"/>
          </a:p>
          <a:p>
            <a:pPr eaLnBrk="1" hangingPunct="1">
              <a:buFont typeface="Wingdings 2" pitchFamily="18" charset="2"/>
              <a:buNone/>
            </a:pPr>
            <a:r>
              <a:rPr lang="en-US" sz="3600" b="1" dirty="0" err="1" smtClean="0"/>
              <a:t>r_de</a:t>
            </a:r>
            <a:endParaRPr lang="en-US" sz="3600" b="1" dirty="0" smtClean="0"/>
          </a:p>
          <a:p>
            <a:pPr>
              <a:buNone/>
            </a:pPr>
            <a:r>
              <a:rPr lang="en-US" sz="3600" b="1" dirty="0" err="1" smtClean="0"/>
              <a:t>ob_dient</a:t>
            </a:r>
            <a:r>
              <a:rPr lang="en-US" sz="3600" b="1" dirty="0" smtClean="0"/>
              <a:t> </a:t>
            </a:r>
          </a:p>
          <a:p>
            <a:pPr>
              <a:buNone/>
            </a:pPr>
            <a:r>
              <a:rPr lang="en-US" sz="3600" b="1" dirty="0" err="1" smtClean="0">
                <a:latin typeface="+mn-lt"/>
              </a:rPr>
              <a:t>pol_te</a:t>
            </a:r>
            <a:endParaRPr lang="en-US" sz="3600" b="1" dirty="0" smtClean="0">
              <a:latin typeface="+mn-lt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5000628" y="1214422"/>
            <a:ext cx="2971800" cy="474662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indent="-274320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defRPr/>
            </a:pPr>
            <a:r>
              <a:rPr lang="en-US" sz="3200" dirty="0" smtClean="0">
                <a:latin typeface="+mn-lt"/>
              </a:rPr>
              <a:t> </a:t>
            </a:r>
            <a:r>
              <a:rPr lang="en-US" sz="3600" b="1" dirty="0" err="1" smtClean="0">
                <a:latin typeface="+mn-lt"/>
              </a:rPr>
              <a:t>c_rio_s</a:t>
            </a:r>
            <a:endParaRPr lang="en-US" sz="3600" b="1" dirty="0">
              <a:latin typeface="+mn-lt"/>
            </a:endParaRPr>
          </a:p>
          <a:p>
            <a:pPr marL="274320" indent="-274320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defRPr/>
            </a:pPr>
            <a:r>
              <a:rPr lang="en-US" sz="3600" b="1" dirty="0" smtClean="0">
                <a:latin typeface="+mn-lt"/>
              </a:rPr>
              <a:t> </a:t>
            </a:r>
            <a:r>
              <a:rPr lang="en-US" sz="3600" b="1" dirty="0" err="1" smtClean="0">
                <a:latin typeface="+mn-lt"/>
              </a:rPr>
              <a:t>t_lkat_ve</a:t>
            </a:r>
            <a:endParaRPr lang="en-US" sz="3600" b="1" dirty="0">
              <a:latin typeface="+mn-lt"/>
            </a:endParaRPr>
          </a:p>
          <a:p>
            <a:pPr marL="274320" indent="-274320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defRPr/>
            </a:pPr>
            <a:r>
              <a:rPr lang="en-US" sz="3600" b="1" dirty="0" smtClean="0">
                <a:latin typeface="+mn-lt"/>
              </a:rPr>
              <a:t> </a:t>
            </a:r>
            <a:r>
              <a:rPr lang="en-US" sz="3600" b="1" dirty="0" err="1" smtClean="0">
                <a:latin typeface="+mn-lt"/>
              </a:rPr>
              <a:t>sm</a:t>
            </a:r>
            <a:r>
              <a:rPr lang="en-US" sz="3600" b="1" dirty="0" smtClean="0">
                <a:latin typeface="+mn-lt"/>
              </a:rPr>
              <a:t>_ _t</a:t>
            </a:r>
            <a:endParaRPr lang="en-US" sz="3600" b="1" dirty="0"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72066" y="4500570"/>
            <a:ext cx="18378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en-US" sz="3600" b="1" dirty="0">
                <a:solidFill>
                  <a:prstClr val="black"/>
                </a:solidFill>
              </a:rPr>
              <a:t>n_ _</a:t>
            </a:r>
            <a:r>
              <a:rPr lang="en-US" sz="3600" b="1" dirty="0" err="1">
                <a:solidFill>
                  <a:prstClr val="black"/>
                </a:solidFill>
              </a:rPr>
              <a:t>ghty</a:t>
            </a:r>
            <a:endParaRPr lang="en-US" sz="3600" b="1" dirty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72066" y="3214686"/>
            <a:ext cx="274036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err="1" smtClean="0">
                <a:cs typeface="Times New Roman" pitchFamily="18" charset="0"/>
              </a:rPr>
              <a:t>ind_pend_nt</a:t>
            </a:r>
            <a:r>
              <a:rPr lang="en-US" sz="3600" b="1" dirty="0" smtClean="0">
                <a:cs typeface="Times New Roman" pitchFamily="18" charset="0"/>
              </a:rPr>
              <a:t> </a:t>
            </a:r>
          </a:p>
          <a:p>
            <a:endParaRPr lang="en-US" sz="800" b="1" dirty="0" smtClean="0">
              <a:cs typeface="Times New Roman" pitchFamily="18" charset="0"/>
            </a:endParaRPr>
          </a:p>
          <a:p>
            <a:r>
              <a:rPr lang="en-US" sz="3600" b="1" dirty="0" err="1" smtClean="0">
                <a:cs typeface="Times New Roman" pitchFamily="18" charset="0"/>
              </a:rPr>
              <a:t>at_leti</a:t>
            </a:r>
            <a:r>
              <a:rPr lang="en-US" sz="3600" b="1" dirty="0" smtClean="0">
                <a:cs typeface="Times New Roman" pitchFamily="18" charset="0"/>
              </a:rPr>
              <a:t>_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142976" y="4572008"/>
            <a:ext cx="26432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en-US" sz="3600" b="1" dirty="0" err="1">
                <a:solidFill>
                  <a:prstClr val="black"/>
                </a:solidFill>
              </a:rPr>
              <a:t>int_ll_gent</a:t>
            </a:r>
            <a:endParaRPr lang="en-US" sz="3600" b="1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1538" y="714356"/>
            <a:ext cx="328614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/>
              <a:t>br</a:t>
            </a:r>
            <a:r>
              <a:rPr lang="en-US" sz="3600" b="1" u="sng" dirty="0" smtClean="0">
                <a:solidFill>
                  <a:srgbClr val="C00000"/>
                </a:solidFill>
              </a:rPr>
              <a:t>a</a:t>
            </a:r>
            <a:r>
              <a:rPr lang="en-US" sz="3600" dirty="0" smtClean="0"/>
              <a:t>ve</a:t>
            </a:r>
          </a:p>
          <a:p>
            <a:r>
              <a:rPr lang="en-US" sz="3600" dirty="0" smtClean="0"/>
              <a:t>w</a:t>
            </a:r>
            <a:r>
              <a:rPr lang="en-US" sz="3600" b="1" dirty="0" smtClean="0">
                <a:solidFill>
                  <a:srgbClr val="C00000"/>
                </a:solidFill>
              </a:rPr>
              <a:t>i</a:t>
            </a:r>
            <a:r>
              <a:rPr lang="en-US" sz="3600" dirty="0" smtClean="0"/>
              <a:t>se</a:t>
            </a:r>
          </a:p>
          <a:p>
            <a:r>
              <a:rPr lang="en-US" sz="3600" dirty="0" smtClean="0"/>
              <a:t>r</a:t>
            </a:r>
            <a:r>
              <a:rPr lang="en-US" sz="3600" b="1" u="sng" dirty="0" smtClean="0">
                <a:solidFill>
                  <a:srgbClr val="C00000"/>
                </a:solidFill>
              </a:rPr>
              <a:t>u</a:t>
            </a:r>
            <a:r>
              <a:rPr lang="en-US" sz="3600" dirty="0" smtClean="0"/>
              <a:t>de</a:t>
            </a:r>
          </a:p>
          <a:p>
            <a:pPr>
              <a:buNone/>
            </a:pPr>
            <a:r>
              <a:rPr lang="en-US" sz="3600" dirty="0" smtClean="0"/>
              <a:t>ob</a:t>
            </a:r>
            <a:r>
              <a:rPr lang="en-US" sz="3600" b="1" u="sng" dirty="0" smtClean="0">
                <a:solidFill>
                  <a:srgbClr val="C00000"/>
                </a:solidFill>
              </a:rPr>
              <a:t>e</a:t>
            </a:r>
            <a:r>
              <a:rPr lang="en-US" sz="3600" dirty="0" smtClean="0"/>
              <a:t>dient </a:t>
            </a:r>
          </a:p>
          <a:p>
            <a:pPr>
              <a:buNone/>
            </a:pPr>
            <a:r>
              <a:rPr lang="en-US" sz="3600" dirty="0" smtClean="0">
                <a:latin typeface="+mn-lt"/>
              </a:rPr>
              <a:t>pol</a:t>
            </a:r>
            <a:r>
              <a:rPr lang="en-US" sz="3600" b="1" u="sng" dirty="0" smtClean="0">
                <a:solidFill>
                  <a:srgbClr val="C00000"/>
                </a:solidFill>
                <a:latin typeface="+mn-lt"/>
              </a:rPr>
              <a:t>i</a:t>
            </a:r>
            <a:r>
              <a:rPr lang="en-US" sz="3600" dirty="0" smtClean="0">
                <a:latin typeface="+mn-lt"/>
              </a:rPr>
              <a:t>te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143504" y="642918"/>
            <a:ext cx="2357454" cy="197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indent="-274320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defRPr/>
            </a:pPr>
            <a:r>
              <a:rPr lang="en-US" sz="3600" dirty="0" smtClean="0"/>
              <a:t>c</a:t>
            </a:r>
            <a:r>
              <a:rPr lang="en-US" sz="3600" b="1" u="sng" dirty="0" smtClean="0">
                <a:solidFill>
                  <a:srgbClr val="C00000"/>
                </a:solidFill>
              </a:rPr>
              <a:t>u</a:t>
            </a:r>
            <a:r>
              <a:rPr lang="en-US" sz="3600" dirty="0" smtClean="0"/>
              <a:t>rio</a:t>
            </a:r>
            <a:r>
              <a:rPr lang="en-US" sz="3600" b="1" u="sng" dirty="0" smtClean="0">
                <a:solidFill>
                  <a:srgbClr val="C00000"/>
                </a:solidFill>
              </a:rPr>
              <a:t>u</a:t>
            </a:r>
            <a:r>
              <a:rPr lang="en-US" sz="3600" dirty="0" smtClean="0"/>
              <a:t>s</a:t>
            </a:r>
          </a:p>
          <a:p>
            <a:pPr marL="274320" indent="-274320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defRPr/>
            </a:pPr>
            <a:r>
              <a:rPr lang="en-US" sz="3600" dirty="0" smtClean="0"/>
              <a:t>t</a:t>
            </a:r>
            <a:r>
              <a:rPr lang="en-US" sz="3600" b="1" u="sng" dirty="0" smtClean="0">
                <a:solidFill>
                  <a:srgbClr val="C00000"/>
                </a:solidFill>
              </a:rPr>
              <a:t>a</a:t>
            </a:r>
            <a:r>
              <a:rPr lang="en-US" sz="3600" dirty="0" smtClean="0"/>
              <a:t>lkat</a:t>
            </a:r>
            <a:r>
              <a:rPr lang="en-US" sz="3600" b="1" u="sng" dirty="0" smtClean="0">
                <a:solidFill>
                  <a:srgbClr val="C00000"/>
                </a:solidFill>
              </a:rPr>
              <a:t>i</a:t>
            </a:r>
            <a:r>
              <a:rPr lang="en-US" sz="3600" dirty="0" smtClean="0"/>
              <a:t>ve</a:t>
            </a:r>
          </a:p>
          <a:p>
            <a:pPr marL="274320" indent="-274320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defRPr/>
            </a:pPr>
            <a:r>
              <a:rPr lang="en-US" sz="3600" dirty="0" smtClean="0"/>
              <a:t>sm</a:t>
            </a:r>
            <a:r>
              <a:rPr lang="en-US" sz="3600" b="1" u="sng" dirty="0" smtClean="0">
                <a:solidFill>
                  <a:srgbClr val="C00000"/>
                </a:solidFill>
              </a:rPr>
              <a:t>ar</a:t>
            </a:r>
            <a:r>
              <a:rPr lang="en-US" sz="3600" dirty="0" smtClean="0"/>
              <a:t>t</a:t>
            </a:r>
            <a:endParaRPr lang="en-US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071538" y="3500438"/>
            <a:ext cx="20749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en-US" sz="3600" dirty="0" smtClean="0">
                <a:solidFill>
                  <a:prstClr val="black"/>
                </a:solidFill>
              </a:rPr>
              <a:t>int</a:t>
            </a:r>
            <a:r>
              <a:rPr lang="en-US" sz="3600" b="1" u="sng" dirty="0" smtClean="0">
                <a:solidFill>
                  <a:srgbClr val="C00000"/>
                </a:solidFill>
              </a:rPr>
              <a:t>e</a:t>
            </a:r>
            <a:r>
              <a:rPr lang="en-US" sz="3600" dirty="0" smtClean="0">
                <a:solidFill>
                  <a:prstClr val="black"/>
                </a:solidFill>
              </a:rPr>
              <a:t>ll</a:t>
            </a:r>
            <a:r>
              <a:rPr lang="en-US" sz="3600" b="1" u="sng" dirty="0" smtClean="0">
                <a:solidFill>
                  <a:srgbClr val="C00000"/>
                </a:solidFill>
              </a:rPr>
              <a:t>i</a:t>
            </a:r>
            <a:r>
              <a:rPr lang="en-US" sz="3600" dirty="0" smtClean="0">
                <a:solidFill>
                  <a:prstClr val="black"/>
                </a:solidFill>
              </a:rPr>
              <a:t>gent</a:t>
            </a:r>
            <a:endParaRPr lang="en-US" sz="3600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143504" y="3500438"/>
            <a:ext cx="17080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en-US" sz="3600" dirty="0" smtClean="0">
                <a:solidFill>
                  <a:prstClr val="black"/>
                </a:solidFill>
              </a:rPr>
              <a:t>n</a:t>
            </a:r>
            <a:r>
              <a:rPr lang="en-US" sz="3600" b="1" u="sng" dirty="0" smtClean="0">
                <a:solidFill>
                  <a:srgbClr val="C00000"/>
                </a:solidFill>
              </a:rPr>
              <a:t>au</a:t>
            </a:r>
            <a:r>
              <a:rPr lang="en-US" sz="3600" dirty="0" smtClean="0">
                <a:solidFill>
                  <a:prstClr val="black"/>
                </a:solidFill>
              </a:rPr>
              <a:t>ghty</a:t>
            </a:r>
            <a:endParaRPr lang="en-US" sz="3600" dirty="0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72066" y="250030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600" dirty="0" smtClean="0">
                <a:cs typeface="Times New Roman" pitchFamily="18" charset="0"/>
              </a:rPr>
              <a:t>ind</a:t>
            </a:r>
            <a:r>
              <a:rPr lang="en-US" sz="3600" b="1" u="sng" dirty="0" smtClean="0">
                <a:solidFill>
                  <a:srgbClr val="C00000"/>
                </a:solidFill>
                <a:cs typeface="Times New Roman" pitchFamily="18" charset="0"/>
              </a:rPr>
              <a:t>e</a:t>
            </a:r>
            <a:r>
              <a:rPr lang="en-US" sz="3600" dirty="0" smtClean="0">
                <a:cs typeface="Times New Roman" pitchFamily="18" charset="0"/>
              </a:rPr>
              <a:t>pend</a:t>
            </a:r>
            <a:r>
              <a:rPr lang="en-US" sz="3600" b="1" u="sng" dirty="0" smtClean="0">
                <a:solidFill>
                  <a:srgbClr val="C00000"/>
                </a:solidFill>
                <a:cs typeface="Times New Roman" pitchFamily="18" charset="0"/>
              </a:rPr>
              <a:t>e</a:t>
            </a:r>
            <a:r>
              <a:rPr lang="en-US" sz="3600" dirty="0" smtClean="0">
                <a:cs typeface="Times New Roman" pitchFamily="18" charset="0"/>
              </a:rPr>
              <a:t>nt </a:t>
            </a:r>
          </a:p>
          <a:p>
            <a:r>
              <a:rPr lang="en-US" sz="3600" dirty="0" smtClean="0">
                <a:cs typeface="Times New Roman" pitchFamily="18" charset="0"/>
              </a:rPr>
              <a:t>at</a:t>
            </a:r>
            <a:r>
              <a:rPr lang="en-US" sz="3600" b="1" u="sng" dirty="0" smtClean="0">
                <a:solidFill>
                  <a:srgbClr val="C00000"/>
                </a:solidFill>
                <a:cs typeface="Times New Roman" pitchFamily="18" charset="0"/>
              </a:rPr>
              <a:t>h</a:t>
            </a:r>
            <a:r>
              <a:rPr lang="en-US" sz="3600" dirty="0" smtClean="0">
                <a:cs typeface="Times New Roman" pitchFamily="18" charset="0"/>
              </a:rPr>
              <a:t>leti</a:t>
            </a:r>
            <a:r>
              <a:rPr lang="en-US" sz="3600" b="1" u="sng" dirty="0" smtClean="0">
                <a:solidFill>
                  <a:srgbClr val="C00000"/>
                </a:solidFill>
                <a:cs typeface="Times New Roman" pitchFamily="18" charset="0"/>
              </a:rPr>
              <a:t>c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285852" y="0"/>
            <a:ext cx="47701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u="sng" dirty="0" smtClean="0">
                <a:solidFill>
                  <a:srgbClr val="0070C0"/>
                </a:solidFill>
              </a:rPr>
              <a:t>Check  your  answers.</a:t>
            </a:r>
            <a:endParaRPr lang="ru-RU" sz="4000" b="1" u="sng" dirty="0">
              <a:solidFill>
                <a:srgbClr val="0070C0"/>
              </a:solidFill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785786" y="5000635"/>
          <a:ext cx="7929620" cy="16893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2405"/>
                <a:gridCol w="1982405"/>
                <a:gridCol w="1982405"/>
                <a:gridCol w="1982405"/>
              </a:tblGrid>
              <a:tr h="744433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FF0000"/>
                          </a:solidFill>
                        </a:rPr>
                        <a:t>11  -</a:t>
                      </a:r>
                      <a:r>
                        <a:rPr lang="en-US" sz="3200" b="1" baseline="0" dirty="0" smtClean="0">
                          <a:solidFill>
                            <a:srgbClr val="FF0000"/>
                          </a:solidFill>
                        </a:rPr>
                        <a:t>  12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solidFill>
                            <a:srgbClr val="FF0000"/>
                          </a:solidFill>
                        </a:rPr>
                        <a:t>9  -  10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FF0000"/>
                          </a:solidFill>
                        </a:rPr>
                        <a:t>7  -  8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b="1" dirty="0" smtClean="0">
                          <a:solidFill>
                            <a:srgbClr val="FF0000"/>
                          </a:solidFill>
                        </a:rPr>
                        <a:t>     </a:t>
                      </a:r>
                      <a:r>
                        <a:rPr lang="ru-RU" sz="3600" b="1" dirty="0" smtClean="0">
                          <a:solidFill>
                            <a:srgbClr val="FF0000"/>
                          </a:solidFill>
                        </a:rPr>
                        <a:t>&gt;</a:t>
                      </a:r>
                      <a:r>
                        <a:rPr lang="en-US" sz="3600" b="1" dirty="0" smtClean="0">
                          <a:solidFill>
                            <a:srgbClr val="FF0000"/>
                          </a:solidFill>
                        </a:rPr>
                        <a:t> 7</a:t>
                      </a:r>
                      <a:endParaRPr lang="ru-RU" sz="3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827203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C00000"/>
                          </a:solidFill>
                        </a:rPr>
                        <a:t>VERY  GOOD!</a:t>
                      </a:r>
                      <a:endParaRPr lang="ru-RU" sz="28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C00000"/>
                          </a:solidFill>
                        </a:rPr>
                        <a:t>GOOD!</a:t>
                      </a:r>
                      <a:endParaRPr lang="ru-RU" sz="32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C00000"/>
                          </a:solidFill>
                        </a:rPr>
                        <a:t>NOT</a:t>
                      </a:r>
                      <a:r>
                        <a:rPr lang="en-US" sz="2800" b="1" smtClean="0">
                          <a:solidFill>
                            <a:srgbClr val="C00000"/>
                          </a:solidFill>
                        </a:rPr>
                        <a:t/>
                      </a:r>
                      <a:br>
                        <a:rPr lang="en-US" sz="2800" b="1" smtClean="0">
                          <a:solidFill>
                            <a:srgbClr val="C00000"/>
                          </a:solidFill>
                        </a:rPr>
                      </a:br>
                      <a:r>
                        <a:rPr lang="en-US" sz="2800" b="1" smtClean="0">
                          <a:solidFill>
                            <a:srgbClr val="C00000"/>
                          </a:solidFill>
                        </a:rPr>
                        <a:t>BAD!</a:t>
                      </a:r>
                      <a:endParaRPr lang="ru-RU" sz="28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C00000"/>
                          </a:solidFill>
                        </a:rPr>
                        <a:t>TRY  AGAIN!</a:t>
                      </a:r>
                      <a:endParaRPr lang="ru-RU" sz="28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00232" y="142852"/>
            <a:ext cx="456830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/>
              <a:t>Complete  the  sentences.</a:t>
            </a:r>
          </a:p>
          <a:p>
            <a:pPr algn="ctr"/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928662" y="1428736"/>
            <a:ext cx="6710491" cy="32316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3600" dirty="0" smtClean="0"/>
              <a:t>Stephan’s father is ….</a:t>
            </a:r>
          </a:p>
          <a:p>
            <a:pPr marL="342900" indent="-342900">
              <a:buAutoNum type="arabicPeriod"/>
            </a:pPr>
            <a:r>
              <a:rPr lang="en-US" sz="3600" dirty="0" smtClean="0"/>
              <a:t>He likes  …… </a:t>
            </a:r>
          </a:p>
          <a:p>
            <a:pPr marL="342900" indent="-342900">
              <a:buAutoNum type="arabicPeriod"/>
            </a:pPr>
            <a:r>
              <a:rPr lang="en-US" sz="3600" dirty="0" smtClean="0"/>
              <a:t>His  mother is ……</a:t>
            </a:r>
          </a:p>
          <a:p>
            <a:pPr marL="342900" indent="-342900">
              <a:buAutoNum type="arabicPeriod"/>
            </a:pPr>
            <a:r>
              <a:rPr lang="en-US" sz="3600" dirty="0" smtClean="0"/>
              <a:t>She  spends …  … … with … and …</a:t>
            </a:r>
          </a:p>
          <a:p>
            <a:pPr marL="342900" indent="-342900">
              <a:buAutoNum type="arabicPeriod"/>
            </a:pPr>
            <a:r>
              <a:rPr lang="en-US" sz="3600" dirty="0" smtClean="0"/>
              <a:t>Ann  is ……</a:t>
            </a:r>
          </a:p>
          <a:p>
            <a:pPr marL="342900" indent="-342900">
              <a:buAutoNum type="arabicPeriod"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7402" y="642918"/>
            <a:ext cx="4340419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err="1" smtClean="0"/>
              <a:t>Hometask</a:t>
            </a:r>
            <a:r>
              <a:rPr lang="en-US" sz="5400" b="1" dirty="0" smtClean="0"/>
              <a:t>:  </a:t>
            </a:r>
            <a:endParaRPr lang="en-US" sz="5400" b="1" dirty="0" smtClean="0"/>
          </a:p>
          <a:p>
            <a:pPr algn="ctr"/>
            <a:endParaRPr lang="en-US" sz="5400" b="1" dirty="0" smtClean="0"/>
          </a:p>
          <a:p>
            <a:pPr algn="ctr"/>
            <a:r>
              <a:rPr lang="en-US" sz="4400" b="1" dirty="0" smtClean="0"/>
              <a:t> ex.20 p.148 -  “3”</a:t>
            </a:r>
          </a:p>
          <a:p>
            <a:pPr algn="ctr"/>
            <a:r>
              <a:rPr lang="en-US" sz="4400" b="1" dirty="0" smtClean="0"/>
              <a:t> ex.19 p.148 -  “4”</a:t>
            </a:r>
          </a:p>
          <a:p>
            <a:pPr algn="ctr"/>
            <a:r>
              <a:rPr lang="en-US" sz="4400" b="1" dirty="0" smtClean="0"/>
              <a:t>ex.21 p. 48 -  “5”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485</TotalTime>
  <Words>142</Words>
  <Application>Microsoft Office PowerPoint</Application>
  <PresentationFormat>Экран (4:3)</PresentationFormat>
  <Paragraphs>65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FILL IN THE BLANCKS</vt:lpstr>
      <vt:lpstr>Слайд 7</vt:lpstr>
      <vt:lpstr>Слайд 8</vt:lpstr>
      <vt:lpstr>Слайд 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49</cp:revision>
  <dcterms:created xsi:type="dcterms:W3CDTF">2014-04-10T09:05:04Z</dcterms:created>
  <dcterms:modified xsi:type="dcterms:W3CDTF">2014-04-21T21:29:37Z</dcterms:modified>
</cp:coreProperties>
</file>