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5B106E36-FD25-4E2D-B0AA-010F637433A0}" type="datetimeFigureOut">
              <a:rPr lang="ru-RU" smtClean="0"/>
              <a:pPr/>
              <a:t>12.09.2011</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12.09.2011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12.09.2011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5B106E36-FD25-4E2D-B0AA-010F637433A0}" type="datetimeFigureOut">
              <a:rPr lang="ru-RU" smtClean="0"/>
              <a:pPr/>
              <a:t>12.09.2011</a:t>
            </a:fld>
            <a:endParaRPr lang="ru-RU"/>
          </a:p>
        </p:txBody>
      </p:sp>
      <p:sp>
        <p:nvSpPr>
          <p:cNvPr id="9" name="Номер слайда 8"/>
          <p:cNvSpPr>
            <a:spLocks noGrp="1"/>
          </p:cNvSpPr>
          <p:nvPr>
            <p:ph type="sldNum" sz="quarter" idx="15"/>
          </p:nvPr>
        </p:nvSpPr>
        <p:spPr/>
        <p:txBody>
          <a:bodyPr rtlCol="0"/>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5B106E36-FD25-4E2D-B0AA-010F637433A0}" type="datetimeFigureOut">
              <a:rPr lang="ru-RU" smtClean="0"/>
              <a:pPr/>
              <a:t>12.09.2011</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12.09.2011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12.09.2011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5B106E36-FD25-4E2D-B0AA-010F637433A0}" type="datetimeFigureOut">
              <a:rPr lang="ru-RU" smtClean="0"/>
              <a:pPr/>
              <a:t>12.09.2011</a:t>
            </a:fld>
            <a:endParaRPr lang="ru-RU"/>
          </a:p>
        </p:txBody>
      </p:sp>
      <p:sp>
        <p:nvSpPr>
          <p:cNvPr id="7" name="Номер слайда 6"/>
          <p:cNvSpPr>
            <a:spLocks noGrp="1"/>
          </p:cNvSpPr>
          <p:nvPr>
            <p:ph type="sldNum" sz="quarter" idx="11"/>
          </p:nvPr>
        </p:nvSpPr>
        <p:spPr/>
        <p:txBody>
          <a:bodyPr rtlCol="0"/>
          <a:lstStyle/>
          <a:p>
            <a:fld id="{725C68B6-61C2-468F-89AB-4B9F7531AA68}"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12.09.2011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5B106E36-FD25-4E2D-B0AA-010F637433A0}" type="datetimeFigureOut">
              <a:rPr lang="ru-RU" smtClean="0"/>
              <a:pPr/>
              <a:t>12.09.2011</a:t>
            </a:fld>
            <a:endParaRPr lang="ru-RU"/>
          </a:p>
        </p:txBody>
      </p:sp>
      <p:sp>
        <p:nvSpPr>
          <p:cNvPr id="22" name="Номер слайда 21"/>
          <p:cNvSpPr>
            <a:spLocks noGrp="1"/>
          </p:cNvSpPr>
          <p:nvPr>
            <p:ph type="sldNum" sz="quarter" idx="15"/>
          </p:nvPr>
        </p:nvSpPr>
        <p:spPr/>
        <p:txBody>
          <a:bodyPr rtlCol="0"/>
          <a:lstStyle/>
          <a:p>
            <a:fld id="{725C68B6-61C2-468F-89AB-4B9F7531AA68}"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5B106E36-FD25-4E2D-B0AA-010F637433A0}" type="datetimeFigureOut">
              <a:rPr lang="ru-RU" smtClean="0"/>
              <a:pPr/>
              <a:t>12.09.2011</a:t>
            </a:fld>
            <a:endParaRPr lang="ru-RU"/>
          </a:p>
        </p:txBody>
      </p:sp>
      <p:sp>
        <p:nvSpPr>
          <p:cNvPr id="18" name="Номер слайда 17"/>
          <p:cNvSpPr>
            <a:spLocks noGrp="1"/>
          </p:cNvSpPr>
          <p:nvPr>
            <p:ph type="sldNum" sz="quarter" idx="11"/>
          </p:nvPr>
        </p:nvSpPr>
        <p:spPr/>
        <p:txBody>
          <a:bodyPr rtlCol="0"/>
          <a:lstStyle/>
          <a:p>
            <a:fld id="{725C68B6-61C2-468F-89AB-4B9F7531AA68}"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B106E36-FD25-4E2D-B0AA-010F637433A0}" type="datetimeFigureOut">
              <a:rPr lang="ru-RU" smtClean="0"/>
              <a:pPr/>
              <a:t>12.09.2011</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5226064"/>
          </a:xfrm>
        </p:spPr>
        <p:txBody>
          <a:bodyPr>
            <a:normAutofit/>
          </a:bodyPr>
          <a:lstStyle/>
          <a:p>
            <a:pPr algn="ctr"/>
            <a:r>
              <a:rPr lang="en-US" sz="4000" dirty="0" smtClean="0">
                <a:solidFill>
                  <a:srgbClr val="FF0000"/>
                </a:solidFill>
                <a:effectLst>
                  <a:outerShdw blurRad="38100" dist="38100" dir="2700000" algn="tl">
                    <a:srgbClr val="000000">
                      <a:alpha val="43137"/>
                    </a:srgbClr>
                  </a:outerShdw>
                </a:effectLst>
                <a:latin typeface="Arial Rounded MT Bold" pitchFamily="34" charset="0"/>
              </a:rPr>
              <a:t>His songs started a new period in the </a:t>
            </a:r>
            <a:r>
              <a:rPr lang="en-US" sz="4000" dirty="0" smtClean="0">
                <a:solidFill>
                  <a:srgbClr val="FF0000"/>
                </a:solidFill>
                <a:effectLst>
                  <a:outerShdw blurRad="38100" dist="38100" dir="2700000" algn="tl">
                    <a:srgbClr val="000000">
                      <a:alpha val="43137"/>
                    </a:srgbClr>
                  </a:outerShdw>
                </a:effectLst>
                <a:latin typeface="Arial Rounded MT Bold" pitchFamily="34" charset="0"/>
              </a:rPr>
              <a:t>American </a:t>
            </a:r>
            <a:r>
              <a:rPr lang="en-US" sz="4000" dirty="0" smtClean="0">
                <a:solidFill>
                  <a:srgbClr val="FF0000"/>
                </a:solidFill>
                <a:effectLst>
                  <a:outerShdw blurRad="38100" dist="38100" dir="2700000" algn="tl">
                    <a:srgbClr val="000000">
                      <a:alpha val="43137"/>
                    </a:srgbClr>
                  </a:outerShdw>
                </a:effectLst>
                <a:latin typeface="Arial Rounded MT Bold" pitchFamily="34" charset="0"/>
              </a:rPr>
              <a:t>music. He brought together the musical sounds of the blacks in </a:t>
            </a:r>
            <a:r>
              <a:rPr lang="en-US" sz="4000" dirty="0" err="1" smtClean="0">
                <a:solidFill>
                  <a:srgbClr val="FF0000"/>
                </a:solidFill>
                <a:effectLst>
                  <a:outerShdw blurRad="38100" dist="38100" dir="2700000" algn="tl">
                    <a:srgbClr val="000000">
                      <a:alpha val="43137"/>
                    </a:srgbClr>
                  </a:outerShdw>
                </a:effectLst>
                <a:latin typeface="Arial Rounded MT Bold" pitchFamily="34" charset="0"/>
              </a:rPr>
              <a:t>america</a:t>
            </a:r>
            <a:r>
              <a:rPr lang="en-US" sz="4000" dirty="0" smtClean="0">
                <a:solidFill>
                  <a:srgbClr val="FF0000"/>
                </a:solidFill>
                <a:effectLst>
                  <a:outerShdw blurRad="38100" dist="38100" dir="2700000" algn="tl">
                    <a:srgbClr val="000000">
                      <a:alpha val="43137"/>
                    </a:srgbClr>
                  </a:outerShdw>
                </a:effectLst>
                <a:latin typeface="Arial Rounded MT Bold" pitchFamily="34" charset="0"/>
              </a:rPr>
              <a:t> and of the country people.</a:t>
            </a:r>
            <a:br>
              <a:rPr lang="en-US" sz="4000" dirty="0" smtClean="0">
                <a:solidFill>
                  <a:srgbClr val="FF0000"/>
                </a:solidFill>
                <a:effectLst>
                  <a:outerShdw blurRad="38100" dist="38100" dir="2700000" algn="tl">
                    <a:srgbClr val="000000">
                      <a:alpha val="43137"/>
                    </a:srgbClr>
                  </a:outerShdw>
                </a:effectLst>
                <a:latin typeface="Arial Rounded MT Bold" pitchFamily="34" charset="0"/>
              </a:rPr>
            </a:br>
            <a:r>
              <a:rPr lang="en-US" sz="4000" dirty="0" smtClean="0">
                <a:solidFill>
                  <a:srgbClr val="FF0000"/>
                </a:solidFill>
                <a:effectLst>
                  <a:outerShdw blurRad="38100" dist="38100" dir="2700000" algn="tl">
                    <a:srgbClr val="000000">
                      <a:alpha val="43137"/>
                    </a:srgbClr>
                  </a:outerShdw>
                </a:effectLst>
                <a:latin typeface="Arial Rounded MT Bold" pitchFamily="34" charset="0"/>
              </a:rPr>
              <a:t>He was known as</a:t>
            </a:r>
            <a:br>
              <a:rPr lang="en-US" sz="4000" dirty="0" smtClean="0">
                <a:solidFill>
                  <a:srgbClr val="FF0000"/>
                </a:solidFill>
                <a:effectLst>
                  <a:outerShdw blurRad="38100" dist="38100" dir="2700000" algn="tl">
                    <a:srgbClr val="000000">
                      <a:alpha val="43137"/>
                    </a:srgbClr>
                  </a:outerShdw>
                </a:effectLst>
                <a:latin typeface="Arial Rounded MT Bold" pitchFamily="34" charset="0"/>
              </a:rPr>
            </a:br>
            <a:r>
              <a:rPr lang="en-US" sz="4000" dirty="0" smtClean="0">
                <a:solidFill>
                  <a:srgbClr val="FF0000"/>
                </a:solidFill>
                <a:effectLst>
                  <a:outerShdw blurRad="38100" dist="38100" dir="2700000" algn="tl">
                    <a:srgbClr val="000000">
                      <a:alpha val="43137"/>
                    </a:srgbClr>
                  </a:outerShdw>
                </a:effectLst>
                <a:latin typeface="Arial Rounded MT Bold" pitchFamily="34" charset="0"/>
              </a:rPr>
              <a:t>“the king of rock ‘n’ roll”</a:t>
            </a:r>
            <a:endParaRPr lang="ru-RU" sz="4000" dirty="0">
              <a:solidFill>
                <a:srgbClr val="FF0000"/>
              </a:solidFill>
              <a:effectLst>
                <a:outerShdw blurRad="38100" dist="38100" dir="2700000" algn="tl">
                  <a:srgbClr val="000000">
                    <a:alpha val="43137"/>
                  </a:srgbClr>
                </a:outerShdw>
              </a:effectLst>
            </a:endParaRPr>
          </a:p>
        </p:txBody>
      </p:sp>
      <p:sp>
        <p:nvSpPr>
          <p:cNvPr id="5" name="Управляющая кнопка: далее 4">
            <a:hlinkClick r:id="" action="ppaction://hlinkshowjump?jump=nextslide" highlightClick="1"/>
          </p:cNvPr>
          <p:cNvSpPr/>
          <p:nvPr/>
        </p:nvSpPr>
        <p:spPr>
          <a:xfrm>
            <a:off x="8286776" y="5786454"/>
            <a:ext cx="357190" cy="428628"/>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474190818524f71036630a181664e60a.jpg"/>
          <p:cNvPicPr>
            <a:picLocks noChangeAspect="1"/>
          </p:cNvPicPr>
          <p:nvPr/>
        </p:nvPicPr>
        <p:blipFill>
          <a:blip r:embed="rId2" cstate="print"/>
          <a:stretch>
            <a:fillRect/>
          </a:stretch>
        </p:blipFill>
        <p:spPr>
          <a:xfrm>
            <a:off x="0" y="1"/>
            <a:ext cx="9001156" cy="6858000"/>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0</TotalTime>
  <Words>28</Words>
  <Application>Microsoft Office PowerPoint</Application>
  <PresentationFormat>Экран (4:3)</PresentationFormat>
  <Paragraphs>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Эркер</vt:lpstr>
      <vt:lpstr>His songs started a new period in the American music. He brought together the musical sounds of the blacks in america and of the country people. He was known as “the king of rock ‘n’ roll”</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 songs started a new period in the american music. He brought together the musical sounds of the blacks in america and of the country people. He was known as “the king of rock ‘n’ roll”</dc:title>
  <cp:lastModifiedBy>GEG</cp:lastModifiedBy>
  <cp:revision>2</cp:revision>
  <dcterms:modified xsi:type="dcterms:W3CDTF">2011-09-12T12:37:13Z</dcterms:modified>
</cp:coreProperties>
</file>