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6" r:id="rId3"/>
    <p:sldId id="260" r:id="rId4"/>
    <p:sldId id="267" r:id="rId5"/>
    <p:sldId id="261" r:id="rId6"/>
    <p:sldId id="264" r:id="rId7"/>
    <p:sldId id="269" r:id="rId8"/>
    <p:sldId id="270" r:id="rId9"/>
    <p:sldId id="271" r:id="rId10"/>
    <p:sldId id="272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6C9E1-27FF-463D-A85C-D4DE52B6BB5D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C41B5-7603-427B-8F56-A8850A5367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6C9E1-27FF-463D-A85C-D4DE52B6BB5D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C41B5-7603-427B-8F56-A8850A5367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6C9E1-27FF-463D-A85C-D4DE52B6BB5D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C41B5-7603-427B-8F56-A8850A5367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6C9E1-27FF-463D-A85C-D4DE52B6BB5D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C41B5-7603-427B-8F56-A8850A5367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6C9E1-27FF-463D-A85C-D4DE52B6BB5D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C41B5-7603-427B-8F56-A8850A5367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6C9E1-27FF-463D-A85C-D4DE52B6BB5D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C41B5-7603-427B-8F56-A8850A5367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6C9E1-27FF-463D-A85C-D4DE52B6BB5D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C41B5-7603-427B-8F56-A8850A5367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6C9E1-27FF-463D-A85C-D4DE52B6BB5D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C41B5-7603-427B-8F56-A8850A5367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6C9E1-27FF-463D-A85C-D4DE52B6BB5D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C41B5-7603-427B-8F56-A8850A5367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6C9E1-27FF-463D-A85C-D4DE52B6BB5D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C41B5-7603-427B-8F56-A8850A5367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6C9E1-27FF-463D-A85C-D4DE52B6BB5D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C41B5-7603-427B-8F56-A8850A5367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56C9E1-27FF-463D-A85C-D4DE52B6BB5D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4C41B5-7603-427B-8F56-A8850A53672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89;&#1074;&#1103;&#1079;&#1085;&#1086;&#1081;\Desktop\&#1082;&#1072;&#1088;&#1080;&#1085;&#1099;\selena_gomez_&amp;_the_scene_-_love_you_like_a_love_song_(zvukoff.ru).mp3" TargetMode="Externa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selenagomez3.beon.ru/10306-913-selena-gomez-photo.zhtml" TargetMode="External"/><Relationship Id="rId2" Type="http://schemas.openxmlformats.org/officeDocument/2006/relationships/hyperlink" Target="http://en.wikipedia.org/wiki/Selena_Gomez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14290"/>
            <a:ext cx="7488832" cy="1071570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solidFill>
                  <a:srgbClr val="0070C0"/>
                </a:solidFill>
              </a:rPr>
              <a:t>«</a:t>
            </a:r>
            <a:r>
              <a:rPr lang="en-US" sz="2700" dirty="0" smtClean="0">
                <a:solidFill>
                  <a:srgbClr val="0070C0"/>
                </a:solidFill>
              </a:rPr>
              <a:t>We want to be famous</a:t>
            </a:r>
            <a:r>
              <a:rPr lang="ru-RU" sz="2700" dirty="0" smtClean="0">
                <a:solidFill>
                  <a:srgbClr val="0070C0"/>
                </a:solidFill>
              </a:rPr>
              <a:t>»</a:t>
            </a: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u="sng" dirty="0" smtClean="0">
                <a:solidFill>
                  <a:schemeClr val="accent1">
                    <a:lumMod val="75000"/>
                  </a:schemeClr>
                </a:solidFill>
              </a:rPr>
              <a:t>http</a:t>
            </a:r>
            <a:r>
              <a:rPr lang="ru-RU" sz="2700" u="sng" dirty="0" smtClean="0">
                <a:solidFill>
                  <a:schemeClr val="accent1">
                    <a:lumMod val="75000"/>
                  </a:schemeClr>
                </a:solidFill>
              </a:rPr>
              <a:t>:</a:t>
            </a:r>
            <a:r>
              <a:rPr lang="en-US" sz="2700" u="sng" dirty="0" smtClean="0">
                <a:solidFill>
                  <a:schemeClr val="accent1">
                    <a:lumMod val="75000"/>
                  </a:schemeClr>
                </a:solidFill>
              </a:rPr>
              <a:t>//tea4cr.ru/contest/-we-want-to-be -famous .  </a:t>
            </a:r>
            <a:r>
              <a:rPr lang="en-US" u="sng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US" u="sng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43504" y="3714752"/>
            <a:ext cx="4000496" cy="1643074"/>
          </a:xfrm>
        </p:spPr>
        <p:txBody>
          <a:bodyPr>
            <a:normAutofit fontScale="25000" lnSpcReduction="20000"/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l"/>
            <a:endParaRPr lang="en-US" sz="2400" b="1" i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algn="l"/>
            <a:endParaRPr lang="en-US" sz="2400" b="1" i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algn="l"/>
            <a:endParaRPr lang="en-US" sz="2400" b="1" i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algn="l"/>
            <a:r>
              <a:rPr lang="en-US" sz="74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" pitchFamily="34" charset="0"/>
                <a:cs typeface="Arial" pitchFamily="34" charset="0"/>
              </a:rPr>
              <a:t>Project is presented by Fyodorova Karina ,</a:t>
            </a:r>
          </a:p>
          <a:p>
            <a:pPr algn="l"/>
            <a:r>
              <a:rPr lang="en-US" sz="74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" pitchFamily="34" charset="0"/>
                <a:cs typeface="Arial" pitchFamily="34" charset="0"/>
              </a:rPr>
              <a:t>6</a:t>
            </a:r>
            <a:r>
              <a:rPr lang="en-US" sz="7400" b="1" i="1" baseline="3000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" pitchFamily="34" charset="0"/>
                <a:cs typeface="Arial" pitchFamily="34" charset="0"/>
              </a:rPr>
              <a:t>th</a:t>
            </a:r>
            <a:r>
              <a:rPr lang="en-US" sz="74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" pitchFamily="34" charset="0"/>
                <a:cs typeface="Arial" pitchFamily="34" charset="0"/>
              </a:rPr>
              <a:t>   form, school  </a:t>
            </a:r>
            <a:r>
              <a:rPr lang="ru-RU" sz="74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" pitchFamily="34" charset="0"/>
                <a:cs typeface="Arial" pitchFamily="34" charset="0"/>
              </a:rPr>
              <a:t>№ </a:t>
            </a:r>
            <a:r>
              <a:rPr lang="en-US" sz="74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" pitchFamily="34" charset="0"/>
                <a:cs typeface="Arial" pitchFamily="34" charset="0"/>
              </a:rPr>
              <a:t>2</a:t>
            </a:r>
          </a:p>
          <a:p>
            <a:pPr algn="l"/>
            <a:r>
              <a:rPr lang="en-US" sz="7400" b="1" i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" pitchFamily="34" charset="0"/>
                <a:cs typeface="Arial" pitchFamily="34" charset="0"/>
              </a:rPr>
              <a:t>Vereshchagino</a:t>
            </a:r>
            <a:r>
              <a:rPr lang="en-US" sz="74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" pitchFamily="34" charset="0"/>
                <a:cs typeface="Arial" pitchFamily="34" charset="0"/>
              </a:rPr>
              <a:t>, Perm region</a:t>
            </a:r>
            <a:endParaRPr lang="en-US" sz="7400" b="1" i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algn="l"/>
            <a:r>
              <a:rPr lang="en-US" sz="74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" pitchFamily="34" charset="0"/>
                <a:cs typeface="Arial" pitchFamily="34" charset="0"/>
              </a:rPr>
              <a:t>Teacher: </a:t>
            </a:r>
            <a:r>
              <a:rPr lang="en-US" sz="7400" b="1" i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" pitchFamily="34" charset="0"/>
                <a:cs typeface="Arial" pitchFamily="34" charset="0"/>
              </a:rPr>
              <a:t>Noskova</a:t>
            </a:r>
            <a:r>
              <a:rPr lang="en-US" sz="74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" pitchFamily="34" charset="0"/>
                <a:cs typeface="Arial" pitchFamily="34" charset="0"/>
              </a:rPr>
              <a:t> T.N.</a:t>
            </a:r>
          </a:p>
          <a:p>
            <a:pPr algn="l"/>
            <a:endParaRPr lang="en-US" sz="5400" b="1" i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7" name="selena_gomez_&amp;_the_scene_-_love_you_like_a_love_song_(zvukoff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388424" y="6237312"/>
            <a:ext cx="244475" cy="24447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28596" y="1571612"/>
            <a:ext cx="67151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Selena  Marie Gomez</a:t>
            </a:r>
          </a:p>
        </p:txBody>
      </p:sp>
      <p:pic>
        <p:nvPicPr>
          <p:cNvPr id="9" name="Содержимое 8" descr="143556_34987815_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34" y="2571744"/>
            <a:ext cx="2588681" cy="38830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>Conclusion</a:t>
            </a:r>
            <a:r>
              <a:rPr lang="en-US" i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i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400" i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Selena is a well-known for her roles and songs, her </a:t>
            </a:r>
          </a:p>
          <a:p>
            <a:pPr>
              <a:buNone/>
            </a:pPr>
            <a:r>
              <a:rPr lang="en-US" sz="2400" i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participating in different  organizations which help people </a:t>
            </a:r>
          </a:p>
          <a:p>
            <a:pPr>
              <a:buNone/>
            </a:pPr>
            <a:r>
              <a:rPr lang="en-US" sz="2400" i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and  animals.</a:t>
            </a:r>
          </a:p>
          <a:p>
            <a:pPr>
              <a:buNone/>
            </a:pPr>
            <a:r>
              <a:rPr lang="en-US" sz="2400" i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Her awards: Alma Award, Nickelodeon Kids' Choice </a:t>
            </a:r>
          </a:p>
          <a:p>
            <a:pPr>
              <a:buNone/>
            </a:pPr>
            <a:r>
              <a:rPr lang="en-US" sz="2400" i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Awards, Young Artist Award,  Hollywood Style Awards ,</a:t>
            </a:r>
          </a:p>
          <a:p>
            <a:pPr>
              <a:buNone/>
            </a:pPr>
            <a:r>
              <a:rPr lang="en-US" sz="2400" i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American Latino Awards , Teen Choice Awards MTV,</a:t>
            </a:r>
          </a:p>
          <a:p>
            <a:pPr>
              <a:buNone/>
            </a:pPr>
            <a:r>
              <a:rPr lang="en-US" sz="2400" i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Europe Music Awards , 38th People's Choice Awards  and </a:t>
            </a:r>
          </a:p>
          <a:p>
            <a:pPr>
              <a:buNone/>
            </a:pPr>
            <a:r>
              <a:rPr lang="en-US" sz="2400" i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others.</a:t>
            </a:r>
            <a:endParaRPr lang="ru-RU" sz="2400" dirty="0"/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1071569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>Links</a:t>
            </a:r>
            <a:endParaRPr lang="ru-RU" sz="3600" dirty="0">
              <a:solidFill>
                <a:schemeClr val="accent1">
                  <a:lumMod val="50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1785926"/>
            <a:ext cx="8429684" cy="3852874"/>
          </a:xfrm>
        </p:spPr>
        <p:txBody>
          <a:bodyPr/>
          <a:lstStyle/>
          <a:p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hlinkClick r:id="rId2"/>
              </a:rPr>
              <a:t>http://en.wikipedia.org/wiki/Selena_Gomez</a:t>
            </a:r>
            <a:endParaRPr lang="en-US" sz="2400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hlinkClick r:id="rId3"/>
              </a:rPr>
              <a:t>ttp://selenagomez3.beon.ru/10306-913-selena-gomez-photo.zhtml</a:t>
            </a:r>
            <a:endParaRPr lang="en-US" sz="2400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</a:rPr>
              <a:t>http://www.kinopoisk.ru/level/4/people/32076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/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Selena Marie Gomez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3" name="Содержимое 12" descr="004__1_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57241" y="1600200"/>
            <a:ext cx="3438517" cy="452596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4" name="Содержимое 13" descr="selena-gomez-young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500562" y="928670"/>
            <a:ext cx="4133921" cy="307563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5" name="Содержимое 7" descr="0_66cc2_aa2a0969_L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326361">
            <a:off x="4666035" y="3162960"/>
            <a:ext cx="3481312" cy="51757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selena_gomez_11-normal5.4-1280x96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14282" y="0"/>
            <a:ext cx="8572560" cy="2547714"/>
          </a:xfrm>
        </p:spPr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rgbClr val="FF0000"/>
                </a:solidFill>
                <a:latin typeface="Arial Black" pitchFamily="34" charset="0"/>
              </a:rPr>
              <a:t>The aim:</a:t>
            </a:r>
            <a:r>
              <a:rPr lang="en-US" i="1" dirty="0" smtClean="0">
                <a:solidFill>
                  <a:srgbClr val="0070C0"/>
                </a:solidFill>
              </a:rPr>
              <a:t/>
            </a:r>
            <a:br>
              <a:rPr lang="en-US" i="1" dirty="0" smtClean="0">
                <a:solidFill>
                  <a:srgbClr val="0070C0"/>
                </a:solidFill>
              </a:rPr>
            </a:br>
            <a:r>
              <a:rPr lang="en-US" sz="3600" i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I want to learn the biography of my </a:t>
            </a:r>
            <a:r>
              <a:rPr lang="en-US" sz="3600" i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favourite</a:t>
            </a:r>
            <a:r>
              <a:rPr lang="en-US" sz="3600" i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singer, Selena Gomez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3600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2204864"/>
            <a:ext cx="9144000" cy="4365104"/>
          </a:xfrm>
        </p:spPr>
        <p:txBody>
          <a:bodyPr>
            <a:noAutofit/>
          </a:bodyPr>
          <a:lstStyle/>
          <a:p>
            <a:pPr marL="742950" indent="-742950" algn="l"/>
            <a:r>
              <a:rPr lang="en-US" sz="2400" i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Plan:</a:t>
            </a:r>
          </a:p>
          <a:p>
            <a:pPr marL="742950" indent="-742950" algn="l">
              <a:buFont typeface="Wingdings" pitchFamily="2" charset="2"/>
              <a:buChar char="ü"/>
            </a:pPr>
            <a:r>
              <a:rPr lang="en-US" sz="2400" i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General information</a:t>
            </a:r>
          </a:p>
          <a:p>
            <a:pPr marL="742950" indent="-742950" algn="l">
              <a:buFont typeface="Wingdings" pitchFamily="2" charset="2"/>
              <a:buChar char="ü"/>
            </a:pP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Acting career</a:t>
            </a:r>
          </a:p>
          <a:p>
            <a:pPr marL="742950" indent="-742950" algn="l">
              <a:buFont typeface="Wingdings" pitchFamily="2" charset="2"/>
              <a:buChar char="ü"/>
            </a:pP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Music career</a:t>
            </a:r>
          </a:p>
          <a:p>
            <a:pPr marL="742950" indent="-742950" algn="l">
              <a:buFont typeface="Wingdings" pitchFamily="2" charset="2"/>
              <a:buChar char="ü"/>
            </a:pP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What she is busy with</a:t>
            </a:r>
          </a:p>
          <a:p>
            <a:pPr marL="742950" indent="-742950" algn="l">
              <a:buFont typeface="Wingdings" pitchFamily="2" charset="2"/>
              <a:buChar char="ü"/>
            </a:pPr>
            <a:r>
              <a:rPr lang="en-US" sz="2400" i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Conclusion</a:t>
            </a:r>
          </a:p>
          <a:p>
            <a:pPr marL="742950" indent="-742950" algn="l">
              <a:buFont typeface="Wingdings" pitchFamily="2" charset="2"/>
              <a:buChar char="ü"/>
            </a:pPr>
            <a:r>
              <a:rPr lang="en-US" sz="2400" i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Links</a:t>
            </a:r>
            <a:endParaRPr lang="ru-RU" sz="2400" i="1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Содержимое 13" descr="kinodrive.com-165069-33159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3428992" y="285728"/>
            <a:ext cx="2972936" cy="396391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6" name="Содержимое 15" descr="norkc3bclmal_003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285728"/>
            <a:ext cx="2834521" cy="42624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Содержимое 12" descr="selena_gomez_red_carpet_close_up_glamorous_smile_hair_back_sequin_dress_purple_flower_WENN_300x400_19030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166522">
            <a:off x="711543" y="2598492"/>
            <a:ext cx="3132348" cy="41764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Содержимое 15" descr="i (2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074449">
            <a:off x="4984702" y="2049845"/>
            <a:ext cx="3454267" cy="51301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0" y="500042"/>
            <a:ext cx="9144000" cy="6357958"/>
          </a:xfrm>
        </p:spPr>
        <p:txBody>
          <a:bodyPr>
            <a:noAutofit/>
          </a:bodyPr>
          <a:lstStyle/>
          <a:p>
            <a:r>
              <a:rPr lang="en-US" sz="2400" i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Selena Marie Gomez was born on July, 22nd, 1992, Grand-</a:t>
            </a:r>
            <a:r>
              <a:rPr lang="en-US" sz="2400" i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Prejri</a:t>
            </a:r>
            <a:r>
              <a:rPr lang="en-US" sz="2400" i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Texas, the USA — an American actress of the cinema, a singer, an author of songs and a goodwill ambassador of UNICEF. </a:t>
            </a:r>
          </a:p>
          <a:p>
            <a:r>
              <a:rPr lang="en-US" sz="2400" i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She became famous with a role of Alex Russo in the serial «Wizards from </a:t>
            </a:r>
            <a:r>
              <a:rPr lang="en-US" sz="2400" i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Vejverli</a:t>
            </a:r>
            <a:r>
              <a:rPr lang="en-US" sz="2400" i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Plejs</a:t>
            </a:r>
            <a:r>
              <a:rPr lang="en-US" sz="2400" i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» (2007).She got such awards as «Kids' Choice Awards» (2009, 2010) and «ALMA Award» (2009).</a:t>
            </a:r>
          </a:p>
          <a:p>
            <a:r>
              <a:rPr lang="en-US" sz="2400" i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Since 2009 of Selenium — the vocalist successful a group pop rock «Selena Gomez and the Scene».</a:t>
            </a:r>
          </a:p>
          <a:p>
            <a:r>
              <a:rPr lang="en-US" sz="2400" i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Selena  is known for the charity. She is a goodwill ambassador of UNICEF, became the most young member of the fund for all its history in 2009 .</a:t>
            </a:r>
            <a:endParaRPr lang="ru-RU" sz="2400" i="1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Acting career</a:t>
            </a:r>
            <a:endParaRPr lang="ru-RU" sz="3600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1428736"/>
            <a:ext cx="900115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Gomez began her acting career at age seven, playing </a:t>
            </a:r>
            <a:r>
              <a:rPr lang="en-US" sz="240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Gianna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on Barney &amp; Friends. She later had minor roles in Spy Kids 3-D: Game Over and the TV film Walker, Texas Ranger: Trial By Fire. Gomez also starred in the television movie Brain Zapped. </a:t>
            </a:r>
          </a:p>
          <a:p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In 2004, Gomez was discovered by the Disney Channel in a USA-wide scouting. </a:t>
            </a:r>
          </a:p>
          <a:p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Gomez taped two different pilots that were spin-offs to two previous Disney series.</a:t>
            </a:r>
          </a:p>
          <a:p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Gomez played Stevie Sanchez, Miranda Sanchez's little sister. The other show was titled </a:t>
            </a:r>
            <a:r>
              <a:rPr lang="en-US" sz="240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Arwin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!, the spin-off to The Suite Life of Zack &amp; Cody, in which she played </a:t>
            </a:r>
            <a:r>
              <a:rPr lang="en-US" sz="240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Alexa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>Music career</a:t>
            </a:r>
            <a:br>
              <a:rPr lang="en-US" sz="3600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</a:br>
            <a:endParaRPr lang="ru-RU" sz="3600" dirty="0"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idx="1"/>
          </p:nvPr>
        </p:nvSpPr>
        <p:spPr>
          <a:xfrm>
            <a:off x="214282" y="1000109"/>
            <a:ext cx="8715436" cy="5500726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en-US" sz="9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In 2008 Gomez recorded a cover of "</a:t>
            </a:r>
            <a:r>
              <a:rPr lang="en-US" sz="960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Cruella</a:t>
            </a:r>
            <a:r>
              <a:rPr lang="en-US" sz="9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de </a:t>
            </a:r>
            <a:r>
              <a:rPr lang="en-US" sz="960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Vil</a:t>
            </a:r>
            <a:r>
              <a:rPr lang="en-US" sz="9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"—which</a:t>
            </a:r>
          </a:p>
          <a:p>
            <a:pPr>
              <a:buNone/>
            </a:pPr>
            <a:r>
              <a:rPr lang="en-US" sz="9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included a music video.</a:t>
            </a:r>
          </a:p>
          <a:p>
            <a:pPr>
              <a:buNone/>
            </a:pPr>
            <a:r>
              <a:rPr lang="en-US" sz="9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Gomez recorded three songs for the Another Cinderella </a:t>
            </a:r>
          </a:p>
          <a:p>
            <a:pPr>
              <a:buNone/>
            </a:pPr>
            <a:r>
              <a:rPr lang="en-US" sz="9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Story soundtrack.</a:t>
            </a:r>
          </a:p>
          <a:p>
            <a:pPr>
              <a:buNone/>
            </a:pPr>
            <a:r>
              <a:rPr lang="en-US" sz="9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Gomez also recorded "Fly to Your Heart" for the 2008 </a:t>
            </a:r>
          </a:p>
          <a:p>
            <a:pPr>
              <a:buNone/>
            </a:pPr>
            <a:r>
              <a:rPr lang="en-US" sz="9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animated film Tinker Bell. In July 2008, before Gomez' </a:t>
            </a:r>
          </a:p>
          <a:p>
            <a:pPr>
              <a:buNone/>
            </a:pPr>
            <a:r>
              <a:rPr lang="en-US" sz="9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sixteenth birthday, she signed a recording deal with </a:t>
            </a:r>
          </a:p>
          <a:p>
            <a:pPr>
              <a:buNone/>
            </a:pPr>
            <a:r>
              <a:rPr lang="en-US" sz="9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Hollywood Records, a music label owned by Disney.</a:t>
            </a:r>
          </a:p>
          <a:p>
            <a:pPr>
              <a:buNone/>
            </a:pPr>
            <a:r>
              <a:rPr lang="en-US" sz="9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In 2009, Gomez recorded "One and the Same" for </a:t>
            </a:r>
          </a:p>
          <a:p>
            <a:pPr>
              <a:buNone/>
            </a:pPr>
            <a:r>
              <a:rPr lang="en-US" sz="9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Princess Protection Program as a duet with her co-star </a:t>
            </a:r>
          </a:p>
          <a:p>
            <a:pPr>
              <a:buNone/>
            </a:pPr>
            <a:r>
              <a:rPr lang="en-US" sz="960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Lovato</a:t>
            </a:r>
            <a:r>
              <a:rPr lang="en-US" sz="9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None/>
            </a:pPr>
            <a:r>
              <a:rPr lang="en-US" sz="9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Gomez recorded four songs, one of which was  a cover for the </a:t>
            </a:r>
          </a:p>
          <a:p>
            <a:pPr>
              <a:buNone/>
            </a:pPr>
            <a:r>
              <a:rPr lang="en-US" sz="9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Wizards of Waverly Place soundtrack,  only one single (Magic) </a:t>
            </a:r>
          </a:p>
          <a:p>
            <a:pPr>
              <a:buNone/>
            </a:pPr>
            <a:r>
              <a:rPr lang="en-US" sz="9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from the album was released. In May, of the same year. </a:t>
            </a:r>
          </a:p>
          <a:p>
            <a:endParaRPr lang="en-US" sz="960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ru-RU" sz="9600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>What she is busy with:</a:t>
            </a:r>
            <a:endParaRPr lang="ru-RU" sz="3600" dirty="0">
              <a:solidFill>
                <a:schemeClr val="accent1">
                  <a:lumMod val="50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28736"/>
            <a:ext cx="9144000" cy="4697427"/>
          </a:xfrm>
        </p:spPr>
        <p:txBody>
          <a:bodyPr>
            <a:noAutofit/>
          </a:bodyPr>
          <a:lstStyle/>
          <a:p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Gomez was involved in the UR Votes Count campaign which encouraged teenagers to learn more about 2008 presidential candidates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Barack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Obama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and John McCain.</a:t>
            </a:r>
          </a:p>
          <a:p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In 2008 Gomez participated in St. Jude's Children's Hospital "Runway For Life" benefit. She is the ambassador of DoSomething.org after being involved with the charity Island Dog, which help dogs.</a:t>
            </a:r>
          </a:p>
          <a:p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In 2011 Gomez traveled to Chile to witness and meet with the families of UNICEF's supported program "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Programa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Puente" which helps families better understand and develops skills to deal effectively with early childhood education, development and other issues related to raising children.</a:t>
            </a:r>
          </a:p>
          <a:p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Gomez is also the owner of five rescue dogs and describes herself as a "huge animal-lover“.</a:t>
            </a:r>
          </a:p>
          <a:p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Gomez is involved in Disney's Friends for Change, an organization which promotes "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environmently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-friendly behavior"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7">
      <a:dk1>
        <a:srgbClr val="C7E2FA"/>
      </a:dk1>
      <a:lt1>
        <a:sysClr val="window" lastClr="FFFFFF"/>
      </a:lt1>
      <a:dk2>
        <a:srgbClr val="6ADAFA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</TotalTime>
  <Words>665</Words>
  <Application>Microsoft Office PowerPoint</Application>
  <PresentationFormat>Экран (4:3)</PresentationFormat>
  <Paragraphs>61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«We want to be famous» http://tea4cr.ru/contest/-we-want-to-be -famous .   </vt:lpstr>
      <vt:lpstr>Selena Marie Gomez</vt:lpstr>
      <vt:lpstr>Слайд 3</vt:lpstr>
      <vt:lpstr>The aim: I want to learn the biography of my favourite singer, Selena Gomez.</vt:lpstr>
      <vt:lpstr>Слайд 5</vt:lpstr>
      <vt:lpstr>Слайд 6</vt:lpstr>
      <vt:lpstr>Acting career</vt:lpstr>
      <vt:lpstr>Music career </vt:lpstr>
      <vt:lpstr>What she is busy with:</vt:lpstr>
      <vt:lpstr>Conclusion </vt:lpstr>
      <vt:lpstr>Links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cp:lastModifiedBy>User</cp:lastModifiedBy>
  <cp:revision>35</cp:revision>
  <dcterms:created xsi:type="dcterms:W3CDTF">2011-10-13T15:17:28Z</dcterms:created>
  <dcterms:modified xsi:type="dcterms:W3CDTF">2011-10-18T10:56:56Z</dcterms:modified>
</cp:coreProperties>
</file>