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981C42E-0266-4190-A15D-36CA9BADFC76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2954A3-C9EE-4100-8F22-B63F27264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ea4cr.ru/contest/-we-want-to-be-famou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stfm.ru/music/Rihanna/_/Only+Girl+(In+The+World)" TargetMode="External"/><Relationship Id="rId2" Type="http://schemas.openxmlformats.org/officeDocument/2006/relationships/hyperlink" Target="http://www.lastfm.ru/music/Rihanna/_/Umbrell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http/www.lastfm.ru/music/Rihanna/+albums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google.ru/" TargetMode="External"/><Relationship Id="rId5" Type="http://schemas.openxmlformats.org/officeDocument/2006/relationships/hyperlink" Target="http://translate.google.ru/" TargetMode="External"/><Relationship Id="rId4" Type="http://schemas.openxmlformats.org/officeDocument/2006/relationships/hyperlink" Target="http://http/www.lastfm.ru/music/Rihanna/+albumshttp:/alexiada.ru/rihann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70205" y="2357429"/>
            <a:ext cx="6116307" cy="430542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6000" dirty="0" smtClean="0">
                <a:hlinkClick r:id="rId3"/>
              </a:rPr>
              <a:t> </a:t>
            </a:r>
            <a:r>
              <a:rPr lang="en-US" sz="8000" dirty="0" smtClean="0">
                <a:hlinkClick r:id="rId3"/>
              </a:rPr>
              <a:t>http</a:t>
            </a:r>
            <a:r>
              <a:rPr lang="ru-RU" sz="8000" dirty="0" smtClean="0">
                <a:hlinkClick r:id="rId3"/>
              </a:rPr>
              <a:t>:</a:t>
            </a:r>
            <a:r>
              <a:rPr lang="en-US" sz="8000" dirty="0" smtClean="0">
                <a:hlinkClick r:id="rId3"/>
              </a:rPr>
              <a:t>//tea4cr.ru/contest/-we-want-to-be-  famous</a:t>
            </a:r>
            <a:r>
              <a:rPr lang="en-US" sz="8000" u="sng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192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9200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     </a:t>
            </a:r>
            <a:r>
              <a:rPr lang="en-US" sz="21600" dirty="0" smtClean="0">
                <a:solidFill>
                  <a:srgbClr val="00B050"/>
                </a:solidFill>
              </a:rPr>
              <a:t>Rihanna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                     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		Project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is presented</a:t>
            </a:r>
          </a:p>
          <a:p>
            <a:pPr marL="0" indent="0" algn="ctr">
              <a:buNone/>
            </a:pP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             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by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Pyankova Ann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               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6 </a:t>
            </a: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form school 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</a:rPr>
              <a:t>№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2</a:t>
            </a:r>
          </a:p>
          <a:p>
            <a:pPr marL="0" indent="0" algn="ctr">
              <a:buNone/>
            </a:pP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   Teacher: </a:t>
            </a:r>
            <a:r>
              <a:rPr lang="en-US" sz="9600" u="sng" dirty="0" err="1" smtClean="0">
                <a:solidFill>
                  <a:schemeClr val="accent3">
                    <a:lumMod val="75000"/>
                  </a:schemeClr>
                </a:solidFill>
              </a:rPr>
              <a:t>Noskova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 T.N.</a:t>
            </a:r>
            <a:r>
              <a:rPr lang="en-US" sz="9600" u="sng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</a:t>
            </a:r>
            <a:endParaRPr lang="en-US" sz="9600" u="sng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r">
              <a:buNone/>
            </a:pPr>
            <a:r>
              <a:rPr lang="en-US" sz="9600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</a:t>
            </a:r>
            <a:r>
              <a:rPr lang="en-US" sz="12800" dirty="0" smtClean="0">
                <a:solidFill>
                  <a:schemeClr val="accent3">
                    <a:lumMod val="75000"/>
                  </a:schemeClr>
                </a:solidFill>
              </a:rPr>
              <a:t>   Vereshchagino,2011</a:t>
            </a:r>
          </a:p>
          <a:p>
            <a:r>
              <a:rPr lang="en-US" dirty="0" smtClean="0"/>
              <a:t>  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08526">
            <a:off x="30354" y="257587"/>
            <a:ext cx="7410617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“We want to be famous”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8793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42976" y="1714488"/>
            <a:ext cx="7072362" cy="20717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AIM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OF THE PROJECT IS TO LEARN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MORE ABOUT POPULAR PEOPLE,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WHAT HELPED THEM TO BECOME 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WELL - KNOWN IN THE WORLD.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36" r="9136"/>
          <a:stretch>
            <a:fillRect/>
          </a:stretch>
        </p:blipFill>
        <p:spPr>
          <a:xfrm>
            <a:off x="5167266" y="285728"/>
            <a:ext cx="3976734" cy="278608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1643050"/>
            <a:ext cx="8926735" cy="44291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Robin </a:t>
            </a:r>
            <a:r>
              <a:rPr lang="en-US" sz="2000" dirty="0"/>
              <a:t>Rihanna Fenty was born in </a:t>
            </a:r>
            <a:r>
              <a:rPr lang="en-US" sz="2000" dirty="0" smtClean="0"/>
              <a:t>Barbados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in the Church of St. Michael,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20 </a:t>
            </a:r>
            <a:r>
              <a:rPr lang="en-US" sz="2000" dirty="0"/>
              <a:t>February </a:t>
            </a:r>
            <a:r>
              <a:rPr lang="en-US" sz="2000" dirty="0" smtClean="0"/>
              <a:t>1988. </a:t>
            </a:r>
            <a:r>
              <a:rPr lang="en-US" sz="2000" dirty="0"/>
              <a:t>Rihanna has a </a:t>
            </a:r>
            <a:r>
              <a:rPr lang="en-US" sz="2000" dirty="0" smtClean="0"/>
              <a:t>mixed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blood of Caucasian-Barbadian </a:t>
            </a:r>
            <a:r>
              <a:rPr lang="en-US" sz="2000" dirty="0" smtClean="0"/>
              <a:t>father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(Ronald Fenty) and black mother of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Guyanze</a:t>
            </a:r>
            <a:r>
              <a:rPr lang="en-US" sz="2000" dirty="0" smtClean="0"/>
              <a:t> </a:t>
            </a:r>
            <a:r>
              <a:rPr lang="en-US" sz="2000" dirty="0"/>
              <a:t>(Monica Fenty.) Rihanna is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eldest of three children in the family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her brothers, and Rorrey Rodzhard </a:t>
            </a:r>
            <a:r>
              <a:rPr lang="en-US" sz="2000" dirty="0" err="1"/>
              <a:t>Fenty</a:t>
            </a:r>
            <a:r>
              <a:rPr lang="en-US" sz="2000" dirty="0" smtClean="0"/>
              <a:t>).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The natural beauty of </a:t>
            </a:r>
            <a:r>
              <a:rPr lang="en-US" sz="2000" dirty="0" err="1" smtClean="0"/>
              <a:t>Rihanna</a:t>
            </a:r>
            <a:r>
              <a:rPr lang="en-US" sz="2000" dirty="0" smtClean="0"/>
              <a:t> won the first </a:t>
            </a:r>
            <a:r>
              <a:rPr lang="en-US" sz="2000" dirty="0"/>
              <a:t>place in a school talent </a:t>
            </a:r>
            <a:r>
              <a:rPr lang="en-US" sz="2000" dirty="0" smtClean="0"/>
              <a:t>show </a:t>
            </a:r>
            <a:r>
              <a:rPr lang="en-US" sz="2000" dirty="0"/>
              <a:t>(in 2004).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48680"/>
            <a:ext cx="5857884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Rihanna’s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childhood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85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rot="21040183">
            <a:off x="320779" y="2081772"/>
            <a:ext cx="8303575" cy="2418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Rihanna went to school under the name of Barbados Kombrmer, her school was like a technical school in America. Because of the severe </a:t>
            </a:r>
            <a:r>
              <a:rPr lang="en-US" sz="2400" dirty="0" smtClean="0"/>
              <a:t>headache </a:t>
            </a:r>
            <a:r>
              <a:rPr lang="en-US" sz="2400" dirty="0"/>
              <a:t>Rihanna could not pass the normal training and was transferred to home schooling with a teacher who taught her to 15 hours per week.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890084">
            <a:off x="845719" y="408892"/>
            <a:ext cx="7593573" cy="923611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Studies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500694" y="3968074"/>
            <a:ext cx="3643306" cy="2735737"/>
          </a:xfrm>
        </p:spPr>
      </p:pic>
    </p:spTree>
    <p:extLst>
      <p:ext uri="{BB962C8B-B14F-4D97-AF65-F5344CB8AC3E}">
        <p14:creationId xmlns:p14="http://schemas.microsoft.com/office/powerpoint/2010/main" xmlns="" val="389990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98" b="2498"/>
          <a:stretch>
            <a:fillRect/>
          </a:stretch>
        </p:blipFill>
        <p:spPr>
          <a:xfrm>
            <a:off x="3563888" y="2636913"/>
            <a:ext cx="5338812" cy="4032448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285728"/>
            <a:ext cx="6552728" cy="18212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Rihanna wrote and sang </a:t>
            </a:r>
            <a:r>
              <a:rPr lang="en-US" sz="2400" dirty="0" smtClean="0"/>
              <a:t>her </a:t>
            </a:r>
            <a:r>
              <a:rPr lang="en-US" sz="2400" dirty="0"/>
              <a:t>own songs. Her </a:t>
            </a:r>
            <a:r>
              <a:rPr lang="en-US" sz="2400" dirty="0" smtClean="0"/>
              <a:t>albums </a:t>
            </a:r>
            <a:r>
              <a:rPr lang="en-US" sz="2400" dirty="0"/>
              <a:t>"Music of the </a:t>
            </a:r>
            <a:r>
              <a:rPr lang="en-US" sz="2400" dirty="0" smtClean="0"/>
              <a:t>Sun“  </a:t>
            </a:r>
            <a:r>
              <a:rPr lang="en-US" sz="2400" dirty="0"/>
              <a:t>and "These girls like </a:t>
            </a:r>
            <a:r>
              <a:rPr lang="en-US" sz="2400" dirty="0" smtClean="0"/>
              <a:t>me“ have been sold </a:t>
            </a:r>
            <a:r>
              <a:rPr lang="en-US" sz="2400" dirty="0"/>
              <a:t>more than 500,000 </a:t>
            </a:r>
            <a:r>
              <a:rPr lang="en-US" sz="2400" dirty="0" smtClean="0"/>
              <a:t> </a:t>
            </a:r>
            <a:r>
              <a:rPr lang="en-US" sz="2400" dirty="0"/>
              <a:t>in the U.S..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07084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1440407">
            <a:off x="1108561" y="217416"/>
            <a:ext cx="6383538" cy="856331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/>
              <a:t>Rihanna's albums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5" y="2357430"/>
            <a:ext cx="3929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Music Of The Sun</a:t>
            </a:r>
          </a:p>
          <a:p>
            <a:r>
              <a:rPr lang="en-US" sz="2400" dirty="0" smtClean="0"/>
              <a:t>A Girl Like Me</a:t>
            </a:r>
          </a:p>
          <a:p>
            <a:r>
              <a:rPr lang="en-US" sz="2400" dirty="0" smtClean="0"/>
              <a:t>Russian Roulette</a:t>
            </a:r>
          </a:p>
          <a:p>
            <a:r>
              <a:rPr lang="en-US" sz="2400" dirty="0" smtClean="0"/>
              <a:t>Wait Your Turn</a:t>
            </a:r>
          </a:p>
          <a:p>
            <a:r>
              <a:rPr lang="en-US" sz="2400" dirty="0" smtClean="0"/>
              <a:t>Good Girl Gone Bad:</a:t>
            </a:r>
          </a:p>
          <a:p>
            <a:r>
              <a:rPr lang="en-US" sz="2400" dirty="0" smtClean="0"/>
              <a:t>Only Girl (In The World)</a:t>
            </a:r>
            <a:endParaRPr lang="ru-RU" sz="2400" dirty="0" smtClean="0"/>
          </a:p>
          <a:p>
            <a:r>
              <a:rPr lang="en-US" sz="2400" dirty="0" smtClean="0"/>
              <a:t>Take A Bow </a:t>
            </a:r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84662" y="2540000"/>
            <a:ext cx="4391793" cy="3697312"/>
          </a:xfrm>
        </p:spPr>
      </p:pic>
    </p:spTree>
    <p:extLst>
      <p:ext uri="{BB962C8B-B14F-4D97-AF65-F5344CB8AC3E}">
        <p14:creationId xmlns:p14="http://schemas.microsoft.com/office/powerpoint/2010/main" xmlns="" val="4073498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00100" y="731520"/>
            <a:ext cx="7072362" cy="476918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>
              <a:buNone/>
              <a:defRPr/>
            </a:pPr>
            <a:r>
              <a:rPr lang="en-US" sz="5800" b="1" u="sng" dirty="0" smtClean="0"/>
              <a:t>Conclusion</a:t>
            </a:r>
          </a:p>
          <a:p>
            <a:pPr>
              <a:buNone/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Rihanna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 well-known because she has beautiful voice, she writes songs.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is a singer,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model and a modern designer.</a:t>
            </a:r>
          </a:p>
          <a:p>
            <a:pPr>
              <a:buNone/>
              <a:defRPr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is an official ambassador of the culture from Barbados.</a:t>
            </a:r>
          </a:p>
          <a:p>
            <a:pPr>
              <a:buNone/>
              <a:defRPr/>
            </a:pP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Rihanna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 the second actress and the first singer who got the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prise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-Grammy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(«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tooltip="Rihanna – Umbrella"/>
              </a:rPr>
              <a:t>Umbrella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»2008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Only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Girl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 (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In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The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World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tooltip="Rihanna – Only Girl (In The World)"/>
              </a:rPr>
              <a:t>)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2011).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475174" y="1143000"/>
            <a:ext cx="4668825" cy="3870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1000108"/>
            <a:ext cx="4479932" cy="328614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en-US" sz="4400" dirty="0" smtClean="0">
              <a:solidFill>
                <a:schemeClr val="tx1"/>
              </a:solidFill>
              <a:hlinkClick r:id="rId3"/>
            </a:endParaRP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tx1"/>
                </a:solidFill>
                <a:hlinkClick r:id="rId3"/>
              </a:rPr>
              <a:t>Links</a:t>
            </a:r>
          </a:p>
          <a:p>
            <a:pPr marL="0" indent="0" algn="ctr">
              <a:buNone/>
            </a:pPr>
            <a:endParaRPr lang="en-US" sz="4400" dirty="0" smtClean="0">
              <a:solidFill>
                <a:schemeClr val="tx1"/>
              </a:solidFill>
              <a:hlinkClick r:id="rId3"/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en-US" sz="2600" dirty="0">
                <a:solidFill>
                  <a:schemeClr val="tx1"/>
                </a:solidFill>
                <a:hlinkClick r:id="rId4"/>
              </a:rPr>
              <a:t>://http://www.lastfm.ru/music/Rihanna/+</a:t>
            </a:r>
            <a:r>
              <a:rPr lang="en-US" sz="2600" dirty="0" smtClean="0">
                <a:solidFill>
                  <a:schemeClr val="tx1"/>
                </a:solidFill>
                <a:hlinkClick r:id="rId4"/>
              </a:rPr>
              <a:t>albums</a:t>
            </a:r>
          </a:p>
          <a:p>
            <a:pPr marL="0" indent="0">
              <a:buNone/>
            </a:pPr>
            <a:r>
              <a:rPr lang="en-US" sz="2600" u="sng" dirty="0" smtClean="0">
                <a:solidFill>
                  <a:schemeClr val="tx1"/>
                </a:solidFill>
                <a:hlinkClick r:id="rId4"/>
              </a:rPr>
              <a:t>http://alexiada.ru/rihanna/</a:t>
            </a:r>
            <a:endParaRPr lang="en-US" sz="2600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600" u="sng" dirty="0" smtClean="0">
                <a:solidFill>
                  <a:schemeClr val="tx1"/>
                </a:solidFill>
                <a:hlinkClick r:id="rId5"/>
              </a:rPr>
              <a:t>http://translate.google.ru/</a:t>
            </a:r>
            <a:endParaRPr lang="en-US" sz="2600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600" u="sng" dirty="0" smtClean="0">
                <a:solidFill>
                  <a:schemeClr val="tx1"/>
                </a:solidFill>
                <a:hlinkClick r:id="rId6"/>
              </a:rPr>
              <a:t>http://www.google.ru/</a:t>
            </a:r>
            <a:endParaRPr lang="en-US" sz="2600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600" u="sng" dirty="0" smtClean="0">
                <a:solidFill>
                  <a:srgbClr val="00B050"/>
                </a:solidFill>
              </a:rPr>
              <a:t>http://muslib.ru/b11536/Rihanna</a:t>
            </a:r>
            <a:endParaRPr lang="ru-RU" sz="2600" u="sng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2600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u="sng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412710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189</TotalTime>
  <Words>332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“We want to be famous”</vt:lpstr>
      <vt:lpstr>Слайд 2</vt:lpstr>
      <vt:lpstr>Rihanna’s childhood</vt:lpstr>
      <vt:lpstr>Studies</vt:lpstr>
      <vt:lpstr>Слайд 5</vt:lpstr>
      <vt:lpstr>Rihanna's albums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want to be famous</dc:title>
  <dc:creator>UserXP</dc:creator>
  <cp:lastModifiedBy>User</cp:lastModifiedBy>
  <cp:revision>28</cp:revision>
  <dcterms:created xsi:type="dcterms:W3CDTF">2011-10-19T04:28:39Z</dcterms:created>
  <dcterms:modified xsi:type="dcterms:W3CDTF">2011-10-18T22:13:47Z</dcterms:modified>
</cp:coreProperties>
</file>