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63" r:id="rId5"/>
    <p:sldId id="258" r:id="rId6"/>
    <p:sldId id="264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icalley.com/" TargetMode="External"/><Relationship Id="rId2" Type="http://schemas.openxmlformats.org/officeDocument/2006/relationships/hyperlink" Target="http://www.interactive-english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xc.h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Preferences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Author: </a:t>
            </a:r>
            <a:r>
              <a:rPr lang="en-US" dirty="0" err="1" smtClean="0"/>
              <a:t>Krasikova</a:t>
            </a:r>
            <a:r>
              <a:rPr lang="en-US" dirty="0" smtClean="0"/>
              <a:t> Ekaterina </a:t>
            </a:r>
            <a:r>
              <a:rPr lang="en-US" dirty="0" err="1" smtClean="0"/>
              <a:t>Nikolaevna</a:t>
            </a:r>
            <a:endParaRPr lang="ru-RU" dirty="0"/>
          </a:p>
        </p:txBody>
      </p:sp>
      <p:pic>
        <p:nvPicPr>
          <p:cNvPr id="4" name="2006_plstic_soul-001-1_acoustic_guitar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8630" y="52978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62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41509" numSld="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717032"/>
            <a:ext cx="6781800" cy="1600200"/>
          </a:xfrm>
        </p:spPr>
        <p:txBody>
          <a:bodyPr/>
          <a:lstStyle/>
          <a:p>
            <a:pPr algn="ctr"/>
            <a:r>
              <a:rPr lang="en-US" dirty="0" smtClean="0"/>
              <a:t>Likes and dislikes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76872"/>
            <a:ext cx="6770455" cy="949812"/>
          </a:xfrm>
        </p:spPr>
      </p:pic>
    </p:spTree>
    <p:extLst>
      <p:ext uri="{BB962C8B-B14F-4D97-AF65-F5344CB8AC3E}">
        <p14:creationId xmlns:p14="http://schemas.microsoft.com/office/powerpoint/2010/main" val="275710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04664"/>
            <a:ext cx="5250160" cy="5767536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dislike</a:t>
            </a:r>
            <a:r>
              <a:rPr lang="en-US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enjoy,</a:t>
            </a:r>
            <a:b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hate,</a:t>
            </a:r>
            <a:b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like</a:t>
            </a:r>
            <a:r>
              <a:rPr lang="en-US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</a:t>
            </a: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</a:t>
            </a: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Verb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sz="3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ing</a:t>
            </a: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love</a:t>
            </a:r>
            <a:r>
              <a:rPr lang="en-US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prefer,</a:t>
            </a:r>
            <a:b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really like,</a:t>
            </a:r>
            <a:b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don’t mind…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700743"/>
            <a:ext cx="2871192" cy="2871192"/>
          </a:xfrm>
        </p:spPr>
      </p:pic>
      <p:sp>
        <p:nvSpPr>
          <p:cNvPr id="3" name="Прямоугольник 2"/>
          <p:cNvSpPr/>
          <p:nvPr/>
        </p:nvSpPr>
        <p:spPr>
          <a:xfrm>
            <a:off x="2286000" y="21363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878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Spelling rules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268760"/>
            <a:ext cx="6892777" cy="2706588"/>
          </a:xfrm>
        </p:spPr>
      </p:pic>
    </p:spTree>
    <p:extLst>
      <p:ext uri="{BB962C8B-B14F-4D97-AF65-F5344CB8AC3E}">
        <p14:creationId xmlns:p14="http://schemas.microsoft.com/office/powerpoint/2010/main" val="180205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She prefers taking hot shower in the morning.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749" y="685800"/>
            <a:ext cx="4436301" cy="3886200"/>
          </a:xfrm>
        </p:spPr>
      </p:pic>
    </p:spTree>
    <p:extLst>
      <p:ext uri="{BB962C8B-B14F-4D97-AF65-F5344CB8AC3E}">
        <p14:creationId xmlns:p14="http://schemas.microsoft.com/office/powerpoint/2010/main" val="22292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335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/>
              <a:t>T</a:t>
            </a:r>
            <a:r>
              <a:rPr lang="en-US" sz="4800" dirty="0" smtClean="0"/>
              <a:t>he likes/dislikes verbs</a:t>
            </a:r>
            <a:r>
              <a:rPr lang="en-US" sz="4800" dirty="0"/>
              <a:t> </a:t>
            </a:r>
            <a:r>
              <a:rPr lang="en-US" sz="4800" dirty="0" smtClean="0"/>
              <a:t>can take an object – </a:t>
            </a:r>
            <a:r>
              <a:rPr lang="en-US" sz="4800" dirty="0" smtClean="0">
                <a:solidFill>
                  <a:srgbClr val="FF0000"/>
                </a:solidFill>
              </a:rPr>
              <a:t>a noun or a pronoun. </a:t>
            </a:r>
          </a:p>
          <a:p>
            <a:pPr marL="0" indent="0">
              <a:buNone/>
            </a:pPr>
            <a:endParaRPr lang="en-US" sz="4800" dirty="0"/>
          </a:p>
          <a:p>
            <a:pPr marL="0" indent="0">
              <a:buNone/>
            </a:pPr>
            <a:r>
              <a:rPr lang="en-US" sz="4800" dirty="0" smtClean="0"/>
              <a:t>He likes it.</a:t>
            </a:r>
          </a:p>
          <a:p>
            <a:pPr marL="0" indent="0">
              <a:buNone/>
            </a:pPr>
            <a:r>
              <a:rPr lang="en-US" sz="4800" dirty="0" smtClean="0"/>
              <a:t>I hate football.</a:t>
            </a:r>
          </a:p>
          <a:p>
            <a:pPr marL="0" indent="0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51383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She loves high heeled shoes.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0" y="685800"/>
            <a:ext cx="5829300" cy="3886200"/>
          </a:xfrm>
        </p:spPr>
      </p:pic>
    </p:spTree>
    <p:extLst>
      <p:ext uri="{BB962C8B-B14F-4D97-AF65-F5344CB8AC3E}">
        <p14:creationId xmlns:p14="http://schemas.microsoft.com/office/powerpoint/2010/main" val="47550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626424" cy="16002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But</a:t>
            </a:r>
            <a:r>
              <a:rPr lang="ru-RU" sz="2800" dirty="0" smtClean="0"/>
              <a:t>! 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would like/would love/would prefer + to -</a:t>
            </a:r>
            <a:r>
              <a:rPr lang="en-US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inf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/>
              <a:t>выражают определенное предпочтение</a:t>
            </a:r>
            <a:br>
              <a:rPr lang="ru-RU" sz="2800" dirty="0"/>
            </a:br>
            <a:r>
              <a:rPr lang="en-US" sz="2800" dirty="0"/>
              <a:t>I would like to </a:t>
            </a:r>
            <a:r>
              <a:rPr lang="en-US" sz="2800" dirty="0" smtClean="0"/>
              <a:t>have </a:t>
            </a:r>
            <a:r>
              <a:rPr lang="en-US" sz="2800" dirty="0"/>
              <a:t>a </a:t>
            </a:r>
            <a:r>
              <a:rPr lang="en-US" sz="2800" dirty="0" smtClean="0"/>
              <a:t>cup cake. 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04664"/>
            <a:ext cx="2581132" cy="3886200"/>
          </a:xfrm>
        </p:spPr>
      </p:pic>
    </p:spTree>
    <p:extLst>
      <p:ext uri="{BB962C8B-B14F-4D97-AF65-F5344CB8AC3E}">
        <p14:creationId xmlns:p14="http://schemas.microsoft.com/office/powerpoint/2010/main" val="382542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04664"/>
            <a:ext cx="6781800" cy="1224136"/>
          </a:xfrm>
        </p:spPr>
        <p:txBody>
          <a:bodyPr/>
          <a:lstStyle/>
          <a:p>
            <a:pPr algn="ctr"/>
            <a:r>
              <a:rPr lang="en-US" dirty="0" smtClean="0"/>
              <a:t>References: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92896"/>
            <a:ext cx="7543800" cy="3886200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www.interactive-english.ru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www.musicalley.com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www.sxc.hu</a:t>
            </a:r>
            <a:endParaRPr lang="en-US" dirty="0" smtClean="0"/>
          </a:p>
          <a:p>
            <a:r>
              <a:rPr lang="en-US" dirty="0" smtClean="0"/>
              <a:t>Jon </a:t>
            </a:r>
            <a:r>
              <a:rPr lang="en-US" dirty="0" err="1" smtClean="0"/>
              <a:t>Hird</a:t>
            </a:r>
            <a:r>
              <a:rPr lang="en-US" dirty="0" smtClean="0"/>
              <a:t>, Jonathan Marks. Inside Out/ Grammar Companion. Elementary – Macmillan, 2006.  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44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2320</TotalTime>
  <Words>92</Words>
  <Application>Microsoft Office PowerPoint</Application>
  <PresentationFormat>Экран (4:3)</PresentationFormat>
  <Paragraphs>18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Preferences</vt:lpstr>
      <vt:lpstr>Likes and dislikes</vt:lpstr>
      <vt:lpstr>  dislike,  enjoy, hate, like,                          +    Verb-ing love,  prefer, really like, don’t mind…    </vt:lpstr>
      <vt:lpstr>Spelling rules</vt:lpstr>
      <vt:lpstr>She prefers taking hot shower in the morning.</vt:lpstr>
      <vt:lpstr>Презентация PowerPoint</vt:lpstr>
      <vt:lpstr>She loves high heeled shoes.</vt:lpstr>
      <vt:lpstr>But! would like/would love/would prefer + to -inf выражают определенное предпочтение I would like to have a cup cake. </vt:lpstr>
      <vt:lpstr>References: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Preferences</dc:title>
  <dc:creator>Красиковы</dc:creator>
  <cp:lastModifiedBy>Красиковы</cp:lastModifiedBy>
  <cp:revision>10</cp:revision>
  <dcterms:created xsi:type="dcterms:W3CDTF">2013-09-07T13:49:32Z</dcterms:created>
  <dcterms:modified xsi:type="dcterms:W3CDTF">2013-09-10T04:41:48Z</dcterms:modified>
</cp:coreProperties>
</file>