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</p:sldMasterIdLst>
  <p:sldIdLst>
    <p:sldId id="260" r:id="rId2"/>
    <p:sldId id="256" r:id="rId3"/>
    <p:sldId id="257" r:id="rId4"/>
    <p:sldId id="258" r:id="rId5"/>
    <p:sldId id="259" r:id="rId6"/>
  </p:sldIdLst>
  <p:sldSz cx="9144000" cy="6858000" type="screen4x3"/>
  <p:notesSz cx="6858000" cy="9144000"/>
  <p:custDataLst>
    <p:tags r:id="rId7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Redtitl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4038601"/>
            <a:ext cx="6324600" cy="609600"/>
          </a:xfrm>
        </p:spPr>
        <p:txBody>
          <a:bodyPr/>
          <a:lstStyle>
            <a:lvl1pPr algn="r">
              <a:defRPr b="1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5867400" cy="609600"/>
          </a:xfrm>
        </p:spPr>
        <p:txBody>
          <a:bodyPr/>
          <a:lstStyle>
            <a:lvl1pPr marL="0" indent="0" algn="r">
              <a:buNone/>
              <a:defRPr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DB5F9-8974-4F3E-9181-3F71E7D3874B}" type="datetimeFigureOut">
              <a:rPr lang="ru-RU" smtClean="0"/>
              <a:pPr/>
              <a:t>04.03.2013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09E80-40AC-4880-9D15-DC8427C41B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DB5F9-8974-4F3E-9181-3F71E7D3874B}" type="datetimeFigureOut">
              <a:rPr lang="ru-RU" smtClean="0"/>
              <a:pPr/>
              <a:t>04.03.2013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09E80-40AC-4880-9D15-DC8427C41B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DB5F9-8974-4F3E-9181-3F71E7D3874B}" type="datetimeFigureOut">
              <a:rPr lang="ru-RU" smtClean="0"/>
              <a:pPr/>
              <a:t>04.03.2013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09E80-40AC-4880-9D15-DC8427C41B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DB5F9-8974-4F3E-9181-3F71E7D3874B}" type="datetimeFigureOut">
              <a:rPr lang="ru-RU" smtClean="0"/>
              <a:pPr/>
              <a:t>04.03.2013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09E80-40AC-4880-9D15-DC8427C41B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DB5F9-8974-4F3E-9181-3F71E7D3874B}" type="datetimeFigureOut">
              <a:rPr lang="ru-RU" smtClean="0"/>
              <a:pPr/>
              <a:t>04.03.2013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09E80-40AC-4880-9D15-DC8427C41B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DB5F9-8974-4F3E-9181-3F71E7D3874B}" type="datetimeFigureOut">
              <a:rPr lang="ru-RU" smtClean="0"/>
              <a:pPr/>
              <a:t>04.03.2013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09E80-40AC-4880-9D15-DC8427C41B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DB5F9-8974-4F3E-9181-3F71E7D3874B}" type="datetimeFigureOut">
              <a:rPr lang="ru-RU" smtClean="0"/>
              <a:pPr/>
              <a:t>04.03.2013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09E80-40AC-4880-9D15-DC8427C41B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DB5F9-8974-4F3E-9181-3F71E7D3874B}" type="datetimeFigureOut">
              <a:rPr lang="ru-RU" smtClean="0"/>
              <a:pPr/>
              <a:t>04.03.2013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09E80-40AC-4880-9D15-DC8427C41B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DB5F9-8974-4F3E-9181-3F71E7D3874B}" type="datetimeFigureOut">
              <a:rPr lang="ru-RU" smtClean="0"/>
              <a:pPr/>
              <a:t>04.03.2013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09E80-40AC-4880-9D15-DC8427C41B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DB5F9-8974-4F3E-9181-3F71E7D3874B}" type="datetimeFigureOut">
              <a:rPr lang="ru-RU" smtClean="0"/>
              <a:pPr/>
              <a:t>04.03.2013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09E80-40AC-4880-9D15-DC8427C41B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DB5F9-8974-4F3E-9181-3F71E7D3874B}" type="datetimeFigureOut">
              <a:rPr lang="ru-RU" smtClean="0"/>
              <a:pPr/>
              <a:t>04.03.2013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09E80-40AC-4880-9D15-DC8427C41B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Redslide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2DB5F9-8974-4F3E-9181-3F71E7D3874B}" type="datetimeFigureOut">
              <a:rPr lang="ru-RU" smtClean="0"/>
              <a:pPr/>
              <a:t>04.03.2013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209E80-40AC-4880-9D15-DC8427C41B6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ru-RU" sz="4400" b="1" kern="1200" smtClean="0">
          <a:solidFill>
            <a:schemeClr val="tx2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 txBox="1">
            <a:spLocks noGrp="1"/>
          </p:cNvSpPr>
          <p:nvPr>
            <p:ph type="subTitle" idx="1"/>
          </p:nvPr>
        </p:nvSpPr>
        <p:spPr>
          <a:xfrm>
            <a:off x="1516551" y="3143248"/>
            <a:ext cx="6493957" cy="17666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Чумичева Галина Геннадьевна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учитель английского языка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ГБОУ СОШ 254</a:t>
            </a:r>
            <a:endParaRPr lang="ru-RU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14942" y="4357694"/>
            <a:ext cx="3286148" cy="1571636"/>
          </a:xfrm>
        </p:spPr>
        <p:txBody>
          <a:bodyPr/>
          <a:lstStyle/>
          <a:p>
            <a:r>
              <a:rPr lang="en-US" dirty="0" smtClean="0"/>
              <a:t>Phonetic drill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714356"/>
            <a:ext cx="8429684" cy="5929354"/>
          </a:xfrm>
        </p:spPr>
        <p:txBody>
          <a:bodyPr numCol="2">
            <a:normAutofit fontScale="55000" lnSpcReduction="20000"/>
          </a:bodyPr>
          <a:lstStyle/>
          <a:p>
            <a:pPr algn="ctr">
              <a:buNone/>
            </a:pPr>
            <a:r>
              <a:rPr lang="en-US" sz="11400" dirty="0" smtClean="0"/>
              <a:t>help</a:t>
            </a:r>
          </a:p>
          <a:p>
            <a:pPr algn="ctr">
              <a:buNone/>
            </a:pPr>
            <a:r>
              <a:rPr lang="en-US" sz="11400" dirty="0" smtClean="0"/>
              <a:t>small</a:t>
            </a:r>
          </a:p>
          <a:p>
            <a:pPr algn="ctr">
              <a:buNone/>
            </a:pPr>
            <a:r>
              <a:rPr lang="en-US" sz="11400" dirty="0" smtClean="0"/>
              <a:t>give</a:t>
            </a:r>
          </a:p>
          <a:p>
            <a:pPr algn="ctr">
              <a:buNone/>
            </a:pPr>
            <a:r>
              <a:rPr lang="en-US" sz="11400" dirty="0" smtClean="0"/>
              <a:t>take</a:t>
            </a:r>
          </a:p>
          <a:p>
            <a:pPr algn="ctr">
              <a:buNone/>
            </a:pPr>
            <a:r>
              <a:rPr lang="en-US" sz="11400" dirty="0" smtClean="0"/>
              <a:t>away</a:t>
            </a:r>
          </a:p>
          <a:p>
            <a:pPr>
              <a:buNone/>
            </a:pPr>
            <a:endParaRPr lang="en-US" sz="11400" dirty="0" smtClean="0"/>
          </a:p>
          <a:p>
            <a:pPr algn="ctr">
              <a:buNone/>
            </a:pPr>
            <a:r>
              <a:rPr lang="en-US" sz="11400" dirty="0" smtClean="0"/>
              <a:t>bathroom</a:t>
            </a:r>
          </a:p>
          <a:p>
            <a:pPr algn="ctr">
              <a:buNone/>
            </a:pPr>
            <a:r>
              <a:rPr lang="en-US" sz="11400" dirty="0" smtClean="0"/>
              <a:t>Come</a:t>
            </a:r>
          </a:p>
          <a:p>
            <a:pPr algn="ctr">
              <a:buNone/>
            </a:pPr>
            <a:r>
              <a:rPr lang="en-US" sz="11400" dirty="0" smtClean="0"/>
              <a:t>quickly</a:t>
            </a:r>
          </a:p>
          <a:p>
            <a:pPr algn="ctr">
              <a:buNone/>
            </a:pPr>
            <a:r>
              <a:rPr lang="en-US" sz="11400" dirty="0" smtClean="0"/>
              <a:t>Like</a:t>
            </a:r>
          </a:p>
          <a:p>
            <a:pPr algn="ctr">
              <a:buNone/>
            </a:pPr>
            <a:r>
              <a:rPr lang="en-US" sz="11400" dirty="0" smtClean="0"/>
              <a:t>where</a:t>
            </a:r>
          </a:p>
          <a:p>
            <a:pPr algn="ctr">
              <a:buNone/>
            </a:pPr>
            <a:endParaRPr lang="ru-RU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600" dirty="0" smtClean="0"/>
              <a:t>help me</a:t>
            </a:r>
          </a:p>
          <a:p>
            <a:pPr algn="ctr">
              <a:buNone/>
            </a:pPr>
            <a:r>
              <a:rPr lang="en-US" sz="3600" dirty="0" smtClean="0"/>
              <a:t>small spider</a:t>
            </a:r>
          </a:p>
          <a:p>
            <a:pPr algn="ctr">
              <a:buNone/>
            </a:pPr>
            <a:r>
              <a:rPr lang="en-US" sz="3600" dirty="0" smtClean="0"/>
              <a:t>big spider</a:t>
            </a:r>
          </a:p>
          <a:p>
            <a:pPr algn="ctr">
              <a:buNone/>
            </a:pPr>
            <a:r>
              <a:rPr lang="en-US" sz="3600" dirty="0" smtClean="0"/>
              <a:t>give it</a:t>
            </a:r>
          </a:p>
          <a:p>
            <a:pPr algn="ctr">
              <a:buNone/>
            </a:pPr>
            <a:r>
              <a:rPr lang="en-US" sz="3600" dirty="0" smtClean="0"/>
              <a:t>take it</a:t>
            </a:r>
          </a:p>
          <a:p>
            <a:pPr algn="ctr">
              <a:buNone/>
            </a:pPr>
            <a:r>
              <a:rPr lang="en-US" sz="3600" dirty="0" smtClean="0"/>
              <a:t>come in</a:t>
            </a:r>
          </a:p>
          <a:p>
            <a:pPr algn="ctr">
              <a:buNone/>
            </a:pPr>
            <a:r>
              <a:rPr lang="en-US" sz="3600" dirty="0" smtClean="0"/>
              <a:t>where is</a:t>
            </a:r>
          </a:p>
          <a:p>
            <a:pPr algn="ctr">
              <a:buNone/>
            </a:pPr>
            <a:r>
              <a:rPr lang="en-US" sz="3600" dirty="0" smtClean="0"/>
              <a:t>in bathroom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800" dirty="0" smtClean="0"/>
              <a:t>Help me, please.</a:t>
            </a:r>
          </a:p>
          <a:p>
            <a:pPr algn="ctr">
              <a:buNone/>
            </a:pPr>
            <a:r>
              <a:rPr lang="en-US" sz="4800" dirty="0" smtClean="0"/>
              <a:t>It’s small spider.</a:t>
            </a:r>
          </a:p>
          <a:p>
            <a:pPr algn="ctr">
              <a:buNone/>
            </a:pPr>
            <a:r>
              <a:rPr lang="en-US" sz="4800" dirty="0" smtClean="0"/>
              <a:t>Give spider to me!</a:t>
            </a:r>
          </a:p>
          <a:p>
            <a:pPr algn="ctr">
              <a:buNone/>
            </a:pPr>
            <a:r>
              <a:rPr lang="en-US" sz="4800" dirty="0" smtClean="0"/>
              <a:t>Take it away.</a:t>
            </a:r>
          </a:p>
          <a:p>
            <a:pPr algn="ctr">
              <a:buNone/>
            </a:pPr>
            <a:r>
              <a:rPr lang="en-US" sz="4800" dirty="0" smtClean="0"/>
              <a:t>Ben come in.</a:t>
            </a:r>
          </a:p>
          <a:p>
            <a:pPr algn="ctr">
              <a:buNone/>
            </a:pPr>
            <a:r>
              <a:rPr lang="en-US" sz="4800" dirty="0" smtClean="0"/>
              <a:t>I’m in the bathroom.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cd8f929220e3abdfed5a4a7742c0ef83198f5a4"/>
</p:tagLst>
</file>

<file path=ppt/theme/theme1.xml><?xml version="1.0" encoding="utf-8"?>
<a:theme xmlns:a="http://schemas.openxmlformats.org/drawingml/2006/main" name="Тема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Тема3</Template>
  <TotalTime>11</TotalTime>
  <Words>64</Words>
  <Application>Microsoft Office PowerPoint</Application>
  <PresentationFormat>Экран (4:3)</PresentationFormat>
  <Paragraphs>29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Тема3</vt:lpstr>
      <vt:lpstr>Слайд 1</vt:lpstr>
      <vt:lpstr>Phonetic drill</vt:lpstr>
      <vt:lpstr>Слайд 3</vt:lpstr>
      <vt:lpstr>Слайд 4</vt:lpstr>
      <vt:lpstr>Слайд 5</vt:lpstr>
    </vt:vector>
  </TitlesOfParts>
  <Company>work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Phonetic drill</dc:title>
  <dc:creator>админ</dc:creator>
  <cp:lastModifiedBy>админ</cp:lastModifiedBy>
  <cp:revision>4</cp:revision>
  <dcterms:created xsi:type="dcterms:W3CDTF">2013-02-16T14:37:07Z</dcterms:created>
  <dcterms:modified xsi:type="dcterms:W3CDTF">2013-03-04T13:43:18Z</dcterms:modified>
</cp:coreProperties>
</file>