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0" r:id="rId5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6A9BF-D6FF-4BD8-AC9F-CB3CF91D8051}" type="datetimeFigureOut">
              <a:rPr lang="ru-RU" smtClean="0"/>
              <a:pPr/>
              <a:t>04.03.2013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2ACBB-67DA-45E5-A1FD-2D3410313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 txBox="1">
            <a:spLocks noGrp="1"/>
          </p:cNvSpPr>
          <p:nvPr>
            <p:ph type="subTitle" idx="1"/>
          </p:nvPr>
        </p:nvSpPr>
        <p:spPr>
          <a:xfrm>
            <a:off x="1516551" y="3143248"/>
            <a:ext cx="6493957" cy="17666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Чумичева Галина Геннадьевна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учитель английского языка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ГБОУ СОШ 254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44" y="-142900"/>
            <a:ext cx="8786874" cy="17859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643050"/>
            <a:ext cx="2000264" cy="46557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91771">
            <a:off x="396455" y="1599985"/>
            <a:ext cx="822960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Ben’s house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сканирование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4000504"/>
            <a:ext cx="2807208" cy="216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70862"/>
            <a:ext cx="8715436" cy="6687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Сканированное изображение из учебника </a:t>
            </a:r>
            <a:r>
              <a:rPr lang="en-US" dirty="0" smtClean="0"/>
              <a:t>“FORWARD” </a:t>
            </a:r>
            <a:r>
              <a:rPr lang="ru-RU" dirty="0" smtClean="0"/>
              <a:t>2 класс</a:t>
            </a:r>
          </a:p>
          <a:p>
            <a:pPr marL="514350" indent="-514350">
              <a:buNone/>
            </a:pPr>
            <a:r>
              <a:rPr lang="ru-RU" dirty="0" smtClean="0"/>
              <a:t>М.В. Вербицкой, </a:t>
            </a:r>
            <a:r>
              <a:rPr lang="ru-RU" dirty="0" smtClean="0"/>
              <a:t>стр.24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2ac1dbb7d9aa1839b5a5ce3aff795bfc1a5a75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</Words>
  <Application>Microsoft Office PowerPoint</Application>
  <PresentationFormat>Экран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Ben’s house</vt:lpstr>
      <vt:lpstr>Слайд 3</vt:lpstr>
      <vt:lpstr>Слайд 4</vt:lpstr>
    </vt:vector>
  </TitlesOfParts>
  <Company>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Ben’s house</dc:title>
  <dc:creator>админ</dc:creator>
  <cp:lastModifiedBy>админ</cp:lastModifiedBy>
  <cp:revision>4</cp:revision>
  <dcterms:created xsi:type="dcterms:W3CDTF">2013-02-16T14:29:50Z</dcterms:created>
  <dcterms:modified xsi:type="dcterms:W3CDTF">2013-03-04T13:45:52Z</dcterms:modified>
</cp:coreProperties>
</file>