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72" r:id="rId2"/>
    <p:sldId id="256" r:id="rId3"/>
    <p:sldId id="269" r:id="rId4"/>
    <p:sldId id="263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14E28-5406-47A9-AA85-79FCA5489C76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FE8A5-EE41-483F-B064-DBDDDBF80C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E8A5-EE41-483F-B064-DBDDDBF80C2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1992F13-DD72-42E5-A5D4-D58B017C620F}" type="datetimeFigureOut">
              <a:rPr lang="ru-RU" smtClean="0"/>
              <a:pPr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262533-D7CE-40C1-A591-1BE533963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Life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</a:t>
            </a:r>
            <a:r>
              <a:rPr lang="ru-RU" dirty="0" err="1" smtClean="0"/>
              <a:t>Молчан</a:t>
            </a:r>
            <a:r>
              <a:rPr lang="ru-RU" dirty="0" smtClean="0"/>
              <a:t> Н.В.</a:t>
            </a:r>
          </a:p>
          <a:p>
            <a:r>
              <a:rPr lang="ru-RU" dirty="0" smtClean="0"/>
              <a:t>МБОУ «ООШ № 17»</a:t>
            </a:r>
          </a:p>
          <a:p>
            <a:r>
              <a:rPr lang="ru-RU" dirty="0" smtClean="0"/>
              <a:t>Г. Анжеро-Судженск</a:t>
            </a:r>
          </a:p>
          <a:p>
            <a:r>
              <a:rPr lang="ru-RU" dirty="0" smtClean="0"/>
              <a:t>Кемеровская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14414" y="928670"/>
          <a:ext cx="6096000" cy="5438902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pen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picture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book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cassette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recorder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dictionary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computer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rubber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paints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translating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drawing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writing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reading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listening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playing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cleaning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for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Arial"/>
                          <a:ea typeface="Times New Roman"/>
                          <a:cs typeface="Times New Roman"/>
                        </a:rPr>
                        <a:t>watching</a:t>
                      </a:r>
                      <a:r>
                        <a:rPr lang="ru-RU" sz="28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2" descr="http://t0.gstatic.com/images?q=tbn:ANd9GcR0EyoCBcDSvTNa5-HdN0us8X3kr7OnMfWdm79jmUf1dft7jdll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1071538" cy="24764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31216/img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071942"/>
            <a:ext cx="7000924" cy="250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smtClean="0"/>
              <a:t>Draw, read, play, translate, count, sing songs</a:t>
            </a:r>
            <a:endParaRPr lang="ru-RU" sz="3600" b="1" i="1" dirty="0"/>
          </a:p>
        </p:txBody>
      </p:sp>
      <p:pic>
        <p:nvPicPr>
          <p:cNvPr id="21506" name="Picture 2" descr="http://t1.gstatic.com/images?q=tbn:ANd9GcQqJ9vmzoT5zSKl3AFgv-gxVEdB3NcBwdmJiDl9QnpdMp4AlfI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643050"/>
            <a:ext cx="3714776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English Schools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t3.gstatic.com/images?q=tbn:ANd9GcTepy5PQxLDxju-95UiyJ7hhmn1E89arWqAZgvN4LkG-PsOtwGYc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1"/>
            <a:ext cx="4857784" cy="557214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28" name="Picture 4" descr="http://referat-zakaz.ru/images/stories/03/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85860"/>
            <a:ext cx="4143372" cy="557214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vipteacher.com/Sites/vipteachercom/Root/Web/Images/page_164/rachel_chalkboard_english_md_wh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3071834" cy="3143265"/>
          </a:xfrm>
          <a:prstGeom prst="rect">
            <a:avLst/>
          </a:prstGeom>
          <a:noFill/>
        </p:spPr>
      </p:pic>
      <p:pic>
        <p:nvPicPr>
          <p:cNvPr id="26628" name="Picture 4" descr="http://t0.gstatic.com/images?q=tbn:ANd9GcS1h2zP2iTgnvnUZuy2cSMewmgeHx5q-Mra3eoO8wA9pKAuXOb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500042"/>
            <a:ext cx="4929190" cy="6357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504950"/>
          <a:ext cx="6096000" cy="47625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w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w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v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w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v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t3.gstatic.com/images?q=tbn:ANd9GcQu6exjd7SxVKjIqjkl-Ou7-8hdpHJHHzeAgm0mHgIif3T84GDsu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28604"/>
            <a:ext cx="1000100" cy="214312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571876"/>
            <a:ext cx="7772400" cy="1362075"/>
          </a:xfrm>
        </p:spPr>
        <p:txBody>
          <a:bodyPr/>
          <a:lstStyle/>
          <a:p>
            <a:r>
              <a:rPr lang="en-US" sz="5400" dirty="0" smtClean="0">
                <a:latin typeface="Arial Black" pitchFamily="34" charset="0"/>
              </a:rPr>
              <a:t>THANK YOU</a:t>
            </a:r>
            <a:endParaRPr lang="ru-RU" sz="5400" dirty="0">
              <a:latin typeface="Arial Black" pitchFamily="34" charset="0"/>
            </a:endParaRPr>
          </a:p>
        </p:txBody>
      </p:sp>
      <p:pic>
        <p:nvPicPr>
          <p:cNvPr id="1026" name="Picture 2" descr="http://images-partners.google.com/images?q=tbn:ANd9GcRC3PePN9UaVPv67sCgZI9RrdisFVT_boiEKF_r6bObDZ7sOHk1uOgv4XcY:http://1001news.ca/wp-content/uploads/2011/09/scho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500042"/>
            <a:ext cx="3714776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t1.gstatic.com/images?q=tbn:ANd9GcSddJkk_V6jXrYfcY7vCN-n1PhJUp0JzgDl9pgWTi-EUX6xvG_tv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  <a:scene3d>
            <a:camera prst="perspectiveFront"/>
            <a:lightRig rig="threePt" dir="t"/>
          </a:scene3d>
        </p:spPr>
        <p:txBody>
          <a:bodyPr>
            <a:normAutofit/>
          </a:bodyPr>
          <a:lstStyle/>
          <a:p>
            <a:r>
              <a:rPr lang="en-US" dirty="0" smtClean="0"/>
              <a:t>[h]  HELLO,HELLO,HELLO TO YOU</a:t>
            </a:r>
            <a:br>
              <a:rPr lang="en-US" dirty="0" smtClean="0"/>
            </a:br>
            <a:r>
              <a:rPr lang="en-US" dirty="0" smtClean="0"/>
              <a:t>HELLO,HELLO</a:t>
            </a:r>
            <a:br>
              <a:rPr lang="en-US" dirty="0" smtClean="0"/>
            </a:br>
            <a:r>
              <a:rPr lang="en-US" dirty="0" smtClean="0"/>
              <a:t>HOW ARE YOU?</a:t>
            </a:r>
            <a:endParaRPr lang="ru-RU" dirty="0"/>
          </a:p>
        </p:txBody>
      </p:sp>
      <p:pic>
        <p:nvPicPr>
          <p:cNvPr id="25602" name="Picture 2" descr="http://t3.gstatic.com/images?q=tbn:ANd9GcQe7f05NqzoHubPeR6tthPdSZ2unOv9_xhJ-0mitTA41lKgHN5Ws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9144000" cy="457200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t2.gstatic.com/images?q=tbn:ANd9GcSl1Ad7Uxr9VnXfYbpH8WjJqixNark2olybtLwaQqEb_xTPN8fb3g"/>
          <p:cNvPicPr>
            <a:picLocks noGrp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6215063" y="0"/>
            <a:ext cx="292893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t3.gstatic.com/images?q=tbn:ANd9GcQgZiEUZIdmZpCgCabNmxhcxwZ8matV6GQl7rHPJrtVTVPa2GHd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428868"/>
            <a:ext cx="2000264" cy="207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0.gstatic.com/images?q=tbn:ANd9GcT-3KisRdZUGOVsu4FXqKnQk54h4nqUWBxFLibAeyaGRj76uRuY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6" y="2000240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3.gstatic.com/images?q=tbn:ANd9GcSsIZEWKVHcXDUX76oTLwwzsDgXSd-5XLLeu_5AEDP7mJFIF7FW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857232"/>
            <a:ext cx="271464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t0.gstatic.com/images?q=tbn:ANd9GcSRnLg-BKft34tXozK8kFxmhIw2g1nkhCF0De6EmiFz_FqOVNkqLQ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4357694"/>
            <a:ext cx="214312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t1.gstatic.com/images?q=tbn:ANd9GcTPhVfsKl8pKXpDGoXnNcOSDOKfe7ZihM5J4k-Rl4Fe7i011A5hZ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4357694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2.gstatic.com/images?q=tbn:ANd9GcQvMI2rDs3dh6aQDbrWQAdEmRjMQcq1qXu6dK-ERlD01YQn1DVwn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071678"/>
            <a:ext cx="2343156" cy="3114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3.gstatic.com/images?q=tbn:ANd9GcQZYGi0_PYiJQdSPLxNTHSCbEUp_G4H2stVkap4nI3_pySBzoN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571744"/>
            <a:ext cx="340043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3.gstatic.com/images?q=tbn:ANd9GcQ0B28b_9wqgigJnqLcgsOkBRT2-NnQruUkLmARUB6xvUaAQIKw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357166"/>
            <a:ext cx="2014542" cy="187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2.gstatic.com/images?q=tbn:ANd9GcQ3iWlJ38o_P7g3Z30QkjlEDAxRGCGC1GcnheZpqwLkQxBW0Tz_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357166"/>
            <a:ext cx="1714512" cy="220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0.gstatic.com/images?q=tbn:ANd9GcQxMXZsLSjoy5jKsqCwnFe_LEh9Ks5ZW5h7pwDD8erLl_n-Euh41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471737"/>
            <a:ext cx="2286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1.gstatic.com/images?q=tbn:ANd9GcTG_mmLxUWBQmOPVUd9oDeIT-vi7OWoMkZs5HAJAgiB-_DKgpm-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86908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0.gstatic.com/images?q=tbn:ANd9GcQxMXZsLSjoy5jKsqCwnFe_LEh9Ks5ZW5h7pwDD8erLl_n-Euh41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478634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t3.gstatic.com/images?q=tbn:ANd9GcRaexHqgRuhlH1ju-_9Lf4VmzAGs9J768R20iJvnzJLtaMNSS8r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357437"/>
            <a:ext cx="3786214" cy="385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t3.gstatic.com/images?q=tbn:ANd9GcSZRk4pULpC11jaJSoD0EWoXc4T-GXF4yAzAtov8fIxgA4MtjQV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928670"/>
            <a:ext cx="3705247" cy="306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t2.gstatic.com/images?q=tbn:ANd9GcT_AcSM0XEjfQx0MPZ9Q4IcyytImMdSAowILYX4GuXnhdxmyC_Of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4214818"/>
            <a:ext cx="3733817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1.gstatic.com/images?q=tbn:ANd9GcSnEz978oB3_0-OhUD_pDn_ID7PCL1q34bxudtv7w0C0TrR7tMlM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857496"/>
            <a:ext cx="2357454" cy="289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1.gstatic.com/images?q=tbn:ANd9GcSk9dqjeHJbVtaiIHbxW4-7KSml0kcKc0-7DmAs7a1io2yTh5gC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285728"/>
            <a:ext cx="300039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571480"/>
          <a:ext cx="6096000" cy="5561838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465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blackboard, plant, desk, teacher’s table, listen, ask</a:t>
                      </a:r>
                      <a:endParaRPr lang="ru-RU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questions, learn by heart, translate, retell, write, read,</a:t>
                      </a:r>
                      <a:endParaRPr lang="ru-RU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draw, count, copy, sing songs, dictionary, ruler, paints,</a:t>
                      </a:r>
                      <a:endParaRPr lang="ru-RU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text book, pencil, rubber, pen, felt-tip pen, bag.</a:t>
                      </a:r>
                      <a:endParaRPr lang="ru-RU" sz="36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http://t0.gstatic.com/images?q=tbn:ANd9GcT4wuK4TeH7EvlgpjHsTFtVqCuiztAVYateP8P6rlHQOCzku2m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1928826" cy="2314580"/>
          </a:xfrm>
          <a:prstGeom prst="rect">
            <a:avLst/>
          </a:prstGeom>
          <a:noFill/>
        </p:spPr>
      </p:pic>
    </p:spTree>
  </p:cSld>
  <p:clrMapOvr>
    <a:masterClrMapping/>
  </p:clrMapOvr>
  <p:transition advTm="0"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196</TotalTime>
  <Words>236</Words>
  <Application>Microsoft Office PowerPoint</Application>
  <PresentationFormat>Экран (4:3)</PresentationFormat>
  <Paragraphs>130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School Life</vt:lpstr>
      <vt:lpstr>Слайд 2</vt:lpstr>
      <vt:lpstr>[h]  HELLO,HELLO,HELLO TO YOU HELLO,HELLO HOW ARE YOU?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Draw, read, play, translate, count, sing songs</vt:lpstr>
      <vt:lpstr>English Schools</vt:lpstr>
      <vt:lpstr>Слайд 13</vt:lpstr>
      <vt:lpstr>Слайд 14</vt:lpstr>
      <vt:lpstr>THANK YOU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2011-09-25T06:55:21Z</dcterms:created>
  <dcterms:modified xsi:type="dcterms:W3CDTF">2012-11-16T23:38:06Z</dcterms:modified>
</cp:coreProperties>
</file>