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7" r:id="rId2"/>
  </p:sldMasterIdLst>
  <p:notesMasterIdLst>
    <p:notesMasterId r:id="rId49"/>
  </p:notesMasterIdLst>
  <p:sldIdLst>
    <p:sldId id="328" r:id="rId3"/>
    <p:sldId id="284" r:id="rId4"/>
    <p:sldId id="305" r:id="rId5"/>
    <p:sldId id="312" r:id="rId6"/>
    <p:sldId id="317" r:id="rId7"/>
    <p:sldId id="286" r:id="rId8"/>
    <p:sldId id="314" r:id="rId9"/>
    <p:sldId id="257" r:id="rId10"/>
    <p:sldId id="265" r:id="rId11"/>
    <p:sldId id="273" r:id="rId12"/>
    <p:sldId id="271" r:id="rId13"/>
    <p:sldId id="258" r:id="rId14"/>
    <p:sldId id="288" r:id="rId15"/>
    <p:sldId id="259" r:id="rId16"/>
    <p:sldId id="289" r:id="rId17"/>
    <p:sldId id="301" r:id="rId18"/>
    <p:sldId id="318" r:id="rId19"/>
    <p:sldId id="260" r:id="rId20"/>
    <p:sldId id="295" r:id="rId21"/>
    <p:sldId id="272" r:id="rId22"/>
    <p:sldId id="316" r:id="rId23"/>
    <p:sldId id="290" r:id="rId24"/>
    <p:sldId id="319" r:id="rId25"/>
    <p:sldId id="313" r:id="rId26"/>
    <p:sldId id="291" r:id="rId27"/>
    <p:sldId id="298" r:id="rId28"/>
    <p:sldId id="302" r:id="rId29"/>
    <p:sldId id="300" r:id="rId30"/>
    <p:sldId id="320" r:id="rId31"/>
    <p:sldId id="321" r:id="rId32"/>
    <p:sldId id="322" r:id="rId33"/>
    <p:sldId id="293" r:id="rId34"/>
    <p:sldId id="323" r:id="rId35"/>
    <p:sldId id="324" r:id="rId36"/>
    <p:sldId id="299" r:id="rId37"/>
    <p:sldId id="277" r:id="rId38"/>
    <p:sldId id="325" r:id="rId39"/>
    <p:sldId id="326" r:id="rId40"/>
    <p:sldId id="269" r:id="rId41"/>
    <p:sldId id="278" r:id="rId42"/>
    <p:sldId id="270" r:id="rId43"/>
    <p:sldId id="308" r:id="rId44"/>
    <p:sldId id="263" r:id="rId45"/>
    <p:sldId id="264" r:id="rId46"/>
    <p:sldId id="310" r:id="rId47"/>
    <p:sldId id="327" r:id="rId4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632B51-9DF3-4E6E-92A8-3B30C8CF3C16}" type="datetimeFigureOut">
              <a:rPr lang="ru-RU" smtClean="0"/>
              <a:pPr/>
              <a:t>11.08.2011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B12620-D0C0-4C9B-B11F-8691E4B38F9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6</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7</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11</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22</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27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29</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30</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B12620-D0C0-4C9B-B11F-8691E4B38F93}" type="slidenum">
              <a:rPr lang="ru-RU" smtClean="0"/>
              <a:pPr/>
              <a:t>40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BD824-44E6-4BAB-B49A-F862C3BA166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2FBD824-44E6-4BAB-B49A-F862C3BA166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88174E9A-D193-4D27-8A5E-8C951EF9753B}" type="datetimeFigureOut">
              <a:rPr lang="ru-RU" smtClean="0"/>
              <a:pPr/>
              <a:t>11.08.2011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2FBD824-44E6-4BAB-B49A-F862C3BA166D}"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8174E9A-D193-4D27-8A5E-8C951EF9753B}" type="datetimeFigureOut">
              <a:rPr lang="ru-RU" smtClean="0"/>
              <a:pPr/>
              <a:t>11.08.2011</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22FBD824-44E6-4BAB-B49A-F862C3BA166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174E9A-D193-4D27-8A5E-8C951EF9753B}" type="datetimeFigureOut">
              <a:rPr lang="ru-RU" smtClean="0"/>
              <a:pPr/>
              <a:t>11.08.2011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FBD824-44E6-4BAB-B49A-F862C3BA166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62.jpeg"/></Relationships>
</file>

<file path=ppt/slides/_rels/slide2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2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71.jpeg"/><Relationship Id="rId4" Type="http://schemas.openxmlformats.org/officeDocument/2006/relationships/image" Target="../media/image70.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4.jpeg"/><Relationship Id="rId4" Type="http://schemas.openxmlformats.org/officeDocument/2006/relationships/image" Target="../media/image73.jpeg"/></Relationships>
</file>

<file path=ppt/slides/_rels/slide3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7.xml"/><Relationship Id="rId4" Type="http://schemas.openxmlformats.org/officeDocument/2006/relationships/image" Target="../media/image77.jpeg"/></Relationships>
</file>

<file path=ppt/slides/_rels/slide3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3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 Id="rId4" Type="http://schemas.openxmlformats.org/officeDocument/2006/relationships/image" Target="../media/image89.jpeg"/></Relationships>
</file>

<file path=ppt/slides/_rels/slide3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7.xml"/><Relationship Id="rId4" Type="http://schemas.openxmlformats.org/officeDocument/2006/relationships/image" Target="../media/image92.jpeg"/></Relationships>
</file>

<file path=ppt/slides/_rels/slide3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6.jpeg"/><Relationship Id="rId4" Type="http://schemas.openxmlformats.org/officeDocument/2006/relationships/image" Target="../media/image95.jpeg"/></Relationships>
</file>

<file path=ppt/slides/_rels/slide4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99.gif"/><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7.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2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83568" y="692696"/>
            <a:ext cx="7704087" cy="936402"/>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A Tour Guide Around London</a:t>
            </a:r>
            <a:endParaRPr kumimoji="0" lang="ru-RU"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TextBox 2"/>
          <p:cNvSpPr txBox="1"/>
          <p:nvPr/>
        </p:nvSpPr>
        <p:spPr>
          <a:xfrm>
            <a:off x="2195736" y="5589240"/>
            <a:ext cx="4896544" cy="923330"/>
          </a:xfrm>
          <a:prstGeom prst="rect">
            <a:avLst/>
          </a:prstGeom>
          <a:noFill/>
        </p:spPr>
        <p:txBody>
          <a:bodyPr wrap="square" rtlCol="0">
            <a:spAutoFit/>
          </a:bodyPr>
          <a:lstStyle/>
          <a:p>
            <a:pPr algn="ctr"/>
            <a:r>
              <a:rPr lang="ru-RU" b="1" dirty="0" smtClean="0"/>
              <a:t>Малова Елена Сергеевна</a:t>
            </a:r>
          </a:p>
          <a:p>
            <a:pPr algn="ctr"/>
            <a:r>
              <a:rPr lang="ru-RU" b="1" dirty="0" smtClean="0"/>
              <a:t>МОУ «Гимназия №18»</a:t>
            </a:r>
          </a:p>
          <a:p>
            <a:pPr algn="ctr"/>
            <a:r>
              <a:rPr lang="ru-RU" b="1" dirty="0" smtClean="0"/>
              <a:t>г</a:t>
            </a:r>
            <a:r>
              <a:rPr lang="ru-RU" b="1" dirty="0" smtClean="0"/>
              <a:t>. Магнитогорск</a:t>
            </a:r>
            <a:endParaRPr lang="ru-RU" b="1" dirty="0"/>
          </a:p>
        </p:txBody>
      </p:sp>
      <p:pic>
        <p:nvPicPr>
          <p:cNvPr id="5" name="Picture 4" descr="map_london_m_circle"/>
          <p:cNvPicPr>
            <a:picLocks noChangeAspect="1" noChangeArrowheads="1"/>
          </p:cNvPicPr>
          <p:nvPr/>
        </p:nvPicPr>
        <p:blipFill>
          <a:blip r:embed="rId3" cstate="print"/>
          <a:srcRect/>
          <a:stretch>
            <a:fillRect/>
          </a:stretch>
        </p:blipFill>
        <p:spPr>
          <a:xfrm>
            <a:off x="1547664" y="1340768"/>
            <a:ext cx="6086480" cy="4223233"/>
          </a:xfrm>
          <a:prstGeom prst="rect">
            <a:avLst/>
          </a:prstGeo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Ворота Букингемского Дворца"/>
          <p:cNvPicPr>
            <a:picLocks noChangeAspect="1" noChangeArrowheads="1"/>
          </p:cNvPicPr>
          <p:nvPr/>
        </p:nvPicPr>
        <p:blipFill>
          <a:blip r:embed="rId2" cstate="print"/>
          <a:srcRect/>
          <a:stretch>
            <a:fillRect/>
          </a:stretch>
        </p:blipFill>
        <p:spPr>
          <a:xfrm>
            <a:off x="1071538" y="428604"/>
            <a:ext cx="6786580" cy="6000792"/>
          </a:xfrm>
          <a:prstGeom prst="rect">
            <a:avLst/>
          </a:prstGeom>
          <a:noFill/>
          <a:ln/>
        </p:spPr>
      </p:pic>
      <p:sp>
        <p:nvSpPr>
          <p:cNvPr id="4" name="Прямоугольник 3"/>
          <p:cNvSpPr/>
          <p:nvPr/>
        </p:nvSpPr>
        <p:spPr>
          <a:xfrm>
            <a:off x="1214414" y="285728"/>
            <a:ext cx="6858048"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kern="10"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a:cs typeface="Arial"/>
              </a:rPr>
              <a:t>Ворота</a:t>
            </a:r>
          </a:p>
          <a:p>
            <a:pPr algn="ctr"/>
            <a:r>
              <a:rPr lang="ru-RU" sz="5400" b="1" kern="10"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a:cs typeface="Arial"/>
              </a:rPr>
              <a:t>Букингемского</a:t>
            </a:r>
          </a:p>
          <a:p>
            <a:pPr algn="ctr"/>
            <a:r>
              <a:rPr lang="ru-RU" sz="5400" b="1" kern="10"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a:cs typeface="Arial"/>
              </a:rPr>
              <a:t>дворца</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Букингемский Дворец"/>
          <p:cNvPicPr>
            <a:picLocks noChangeAspect="1" noChangeArrowheads="1"/>
          </p:cNvPicPr>
          <p:nvPr/>
        </p:nvPicPr>
        <p:blipFill>
          <a:blip r:embed="rId3" cstate="print"/>
          <a:srcRect/>
          <a:stretch>
            <a:fillRect/>
          </a:stretch>
        </p:blipFill>
        <p:spPr>
          <a:xfrm>
            <a:off x="3071802" y="357166"/>
            <a:ext cx="5681813" cy="4786346"/>
          </a:xfrm>
          <a:prstGeom prst="rect">
            <a:avLst/>
          </a:prstGeom>
          <a:noFill/>
          <a:ln/>
        </p:spPr>
      </p:pic>
      <p:sp>
        <p:nvSpPr>
          <p:cNvPr id="5" name="Text Box 10"/>
          <p:cNvSpPr txBox="1">
            <a:spLocks noChangeArrowheads="1"/>
          </p:cNvSpPr>
          <p:nvPr/>
        </p:nvSpPr>
        <p:spPr bwMode="auto">
          <a:xfrm>
            <a:off x="1071538" y="5143512"/>
            <a:ext cx="7286676" cy="1200329"/>
          </a:xfrm>
          <a:prstGeom prst="rect">
            <a:avLst/>
          </a:prstGeom>
          <a:noFill/>
          <a:ln w="9525">
            <a:noFill/>
            <a:miter lim="800000"/>
            <a:headEnd/>
            <a:tailEnd/>
          </a:ln>
          <a:effectLst/>
        </p:spPr>
        <p:txBody>
          <a:bodyPr wrap="square">
            <a:spAutoFit/>
          </a:bodyPr>
          <a:lstStyle/>
          <a:p>
            <a:r>
              <a:rPr lang="en-US" sz="2400" i="1" dirty="0">
                <a:effectLst>
                  <a:outerShdw blurRad="38100" dist="38100" dir="2700000" algn="tl">
                    <a:srgbClr val="000000"/>
                  </a:outerShdw>
                </a:effectLst>
              </a:rPr>
              <a:t>At last we are at Buckingham Palace. It is the London home of the Queen. When the flag is flying on the top she is at home.</a:t>
            </a:r>
            <a:r>
              <a:rPr lang="en-US" sz="2400" dirty="0"/>
              <a:t> </a:t>
            </a:r>
            <a:endParaRPr lang="ru-RU" sz="2400" dirty="0"/>
          </a:p>
        </p:txBody>
      </p:sp>
      <p:pic>
        <p:nvPicPr>
          <p:cNvPr id="7" name="Picture 12"/>
          <p:cNvPicPr>
            <a:picLocks noChangeAspect="1" noChangeArrowheads="1"/>
          </p:cNvPicPr>
          <p:nvPr/>
        </p:nvPicPr>
        <p:blipFill>
          <a:blip r:embed="rId4" cstate="print">
            <a:lum contrast="24000"/>
          </a:blip>
          <a:srcRect/>
          <a:stretch>
            <a:fillRect/>
          </a:stretch>
        </p:blipFill>
        <p:spPr>
          <a:xfrm>
            <a:off x="285720" y="357166"/>
            <a:ext cx="2928958" cy="4786346"/>
          </a:xfrm>
          <a:prstGeom prst="rect">
            <a:avLst/>
          </a:prstGeom>
          <a:noFill/>
          <a:ln/>
        </p:spPr>
      </p:pic>
      <p:pic>
        <p:nvPicPr>
          <p:cNvPr id="9" name="Picture 8" descr="Buckingham Palace2"/>
          <p:cNvPicPr>
            <a:picLocks noChangeAspect="1" noChangeArrowheads="1"/>
          </p:cNvPicPr>
          <p:nvPr/>
        </p:nvPicPr>
        <p:blipFill>
          <a:blip r:embed="rId5" cstate="print"/>
          <a:srcRect/>
          <a:stretch>
            <a:fillRect/>
          </a:stretch>
        </p:blipFill>
        <p:spPr bwMode="auto">
          <a:xfrm>
            <a:off x="285720" y="285727"/>
            <a:ext cx="8572559" cy="6286543"/>
          </a:xfrm>
          <a:prstGeom prst="rect">
            <a:avLst/>
          </a:prstGeom>
          <a:noFill/>
        </p:spPr>
      </p:pic>
      <p:sp>
        <p:nvSpPr>
          <p:cNvPr id="10" name="Прямоугольник 9"/>
          <p:cNvSpPr/>
          <p:nvPr/>
        </p:nvSpPr>
        <p:spPr>
          <a:xfrm>
            <a:off x="1142976" y="214290"/>
            <a:ext cx="775885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Buckingham Palace</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par>
                          <p:cTn id="11" fill="hold">
                            <p:stCondLst>
                              <p:cond delay="500"/>
                            </p:stCondLst>
                            <p:childTnLst>
                              <p:par>
                                <p:cTn id="12" presetID="53"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2000" fill="hold"/>
                                        <p:tgtEl>
                                          <p:spTgt spid="2"/>
                                        </p:tgtEl>
                                        <p:attrNameLst>
                                          <p:attrName>ppt_w</p:attrName>
                                        </p:attrNameLst>
                                      </p:cBhvr>
                                      <p:tavLst>
                                        <p:tav tm="0">
                                          <p:val>
                                            <p:fltVal val="0"/>
                                          </p:val>
                                        </p:tav>
                                        <p:tav tm="100000">
                                          <p:val>
                                            <p:strVal val="#ppt_w"/>
                                          </p:val>
                                        </p:tav>
                                      </p:tavLst>
                                    </p:anim>
                                    <p:anim calcmode="lin" valueType="num">
                                      <p:cBhvr>
                                        <p:cTn id="15" dur="2000" fill="hold"/>
                                        <p:tgtEl>
                                          <p:spTgt spid="2"/>
                                        </p:tgtEl>
                                        <p:attrNameLst>
                                          <p:attrName>ppt_h</p:attrName>
                                        </p:attrNameLst>
                                      </p:cBhvr>
                                      <p:tavLst>
                                        <p:tav tm="0">
                                          <p:val>
                                            <p:fltVal val="0"/>
                                          </p:val>
                                        </p:tav>
                                        <p:tav tm="100000">
                                          <p:val>
                                            <p:strVal val="#ppt_h"/>
                                          </p:val>
                                        </p:tav>
                                      </p:tavLst>
                                    </p:anim>
                                    <p:animEffect transition="in" filter="fade">
                                      <p:cBhvr>
                                        <p:cTn id="16" dur="2000"/>
                                        <p:tgtEl>
                                          <p:spTgt spid="2"/>
                                        </p:tgtEl>
                                      </p:cBhvr>
                                    </p:animEffect>
                                  </p:childTnLst>
                                </p:cTn>
                              </p:par>
                            </p:childTnLst>
                          </p:cTn>
                        </p:par>
                        <p:par>
                          <p:cTn id="17" fill="hold">
                            <p:stCondLst>
                              <p:cond delay="2500"/>
                            </p:stCondLst>
                            <p:childTnLst>
                              <p:par>
                                <p:cTn id="18" presetID="53"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2000" fill="hold"/>
                                        <p:tgtEl>
                                          <p:spTgt spid="7"/>
                                        </p:tgtEl>
                                        <p:attrNameLst>
                                          <p:attrName>ppt_w</p:attrName>
                                        </p:attrNameLst>
                                      </p:cBhvr>
                                      <p:tavLst>
                                        <p:tav tm="0">
                                          <p:val>
                                            <p:fltVal val="0"/>
                                          </p:val>
                                        </p:tav>
                                        <p:tav tm="100000">
                                          <p:val>
                                            <p:strVal val="#ppt_w"/>
                                          </p:val>
                                        </p:tav>
                                      </p:tavLst>
                                    </p:anim>
                                    <p:anim calcmode="lin" valueType="num">
                                      <p:cBhvr>
                                        <p:cTn id="21" dur="2000" fill="hold"/>
                                        <p:tgtEl>
                                          <p:spTgt spid="7"/>
                                        </p:tgtEl>
                                        <p:attrNameLst>
                                          <p:attrName>ppt_h</p:attrName>
                                        </p:attrNameLst>
                                      </p:cBhvr>
                                      <p:tavLst>
                                        <p:tav tm="0">
                                          <p:val>
                                            <p:fltVal val="0"/>
                                          </p:val>
                                        </p:tav>
                                        <p:tav tm="100000">
                                          <p:val>
                                            <p:strVal val="#ppt_h"/>
                                          </p:val>
                                        </p:tav>
                                      </p:tavLst>
                                    </p:anim>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poet_southrose"/>
          <p:cNvPicPr>
            <a:picLocks noChangeAspect="1" noChangeArrowheads="1"/>
          </p:cNvPicPr>
          <p:nvPr/>
        </p:nvPicPr>
        <p:blipFill>
          <a:blip r:embed="rId2" cstate="print"/>
          <a:srcRect/>
          <a:stretch>
            <a:fillRect/>
          </a:stretch>
        </p:blipFill>
        <p:spPr bwMode="auto">
          <a:xfrm>
            <a:off x="785786" y="1512189"/>
            <a:ext cx="3143272" cy="4272655"/>
          </a:xfrm>
          <a:prstGeom prst="rect">
            <a:avLst/>
          </a:prstGeom>
          <a:noFill/>
        </p:spPr>
      </p:pic>
      <p:pic>
        <p:nvPicPr>
          <p:cNvPr id="8" name="Picture 4" descr="london_westminster7"/>
          <p:cNvPicPr>
            <a:picLocks noChangeAspect="1" noChangeArrowheads="1"/>
          </p:cNvPicPr>
          <p:nvPr/>
        </p:nvPicPr>
        <p:blipFill>
          <a:blip r:embed="rId3" cstate="print"/>
          <a:srcRect/>
          <a:stretch>
            <a:fillRect/>
          </a:stretch>
        </p:blipFill>
        <p:spPr>
          <a:xfrm>
            <a:off x="357158" y="1285860"/>
            <a:ext cx="8429684" cy="5323932"/>
          </a:xfrm>
          <a:prstGeom prst="rect">
            <a:avLst/>
          </a:prstGeom>
          <a:noFill/>
          <a:ln/>
        </p:spPr>
      </p:pic>
      <p:sp>
        <p:nvSpPr>
          <p:cNvPr id="5" name="Прямоугольник 4"/>
          <p:cNvSpPr/>
          <p:nvPr/>
        </p:nvSpPr>
        <p:spPr>
          <a:xfrm>
            <a:off x="1571604" y="428604"/>
            <a:ext cx="645561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kumimoji="0" lang="en-US" sz="5400" b="1" i="1" u="sng"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Book Antiqua" pitchFamily="18" charset="0"/>
                <a:ea typeface="+mj-ea"/>
                <a:cs typeface="+mj-cs"/>
              </a:rPr>
              <a:t>Westminster Abbey</a:t>
            </a:r>
            <a:r>
              <a:rPr kumimoji="0" lang="ru-RU" sz="5400" b="1" i="0" u="none"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 </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fp_image1_abbey"/>
          <p:cNvPicPr>
            <a:picLocks noChangeAspect="1" noChangeArrowheads="1"/>
          </p:cNvPicPr>
          <p:nvPr/>
        </p:nvPicPr>
        <p:blipFill>
          <a:blip r:embed="rId2" cstate="print"/>
          <a:srcRect/>
          <a:stretch>
            <a:fillRect/>
          </a:stretch>
        </p:blipFill>
        <p:spPr>
          <a:xfrm>
            <a:off x="500034" y="500042"/>
            <a:ext cx="4392613" cy="5832475"/>
          </a:xfrm>
          <a:prstGeom prst="rect">
            <a:avLst/>
          </a:prstGeom>
          <a:noFill/>
          <a:ln/>
        </p:spPr>
      </p:pic>
      <p:sp>
        <p:nvSpPr>
          <p:cNvPr id="3" name="Text Box 19"/>
          <p:cNvSpPr txBox="1">
            <a:spLocks noChangeArrowheads="1"/>
          </p:cNvSpPr>
          <p:nvPr/>
        </p:nvSpPr>
        <p:spPr bwMode="auto">
          <a:xfrm>
            <a:off x="5072066" y="1785926"/>
            <a:ext cx="3428991" cy="3046988"/>
          </a:xfrm>
          <a:prstGeom prst="rect">
            <a:avLst/>
          </a:prstGeom>
          <a:noFill/>
          <a:ln w="9525">
            <a:noFill/>
            <a:miter lim="800000"/>
            <a:headEnd/>
            <a:tailEnd/>
          </a:ln>
          <a:effectLst/>
        </p:spPr>
        <p:txBody>
          <a:bodyPr wrap="square">
            <a:spAutoFit/>
          </a:bodyPr>
          <a:lstStyle/>
          <a:p>
            <a:pPr algn="just"/>
            <a:r>
              <a:rPr lang="en-US" sz="2400" i="1" dirty="0">
                <a:effectLst>
                  <a:outerShdw blurRad="38100" dist="38100" dir="2700000" algn="tl">
                    <a:srgbClr val="000000"/>
                  </a:outerShdw>
                </a:effectLst>
              </a:rPr>
              <a:t>In a moment you will see Westminster Abbey. It is a royal church. The last monarch </a:t>
            </a:r>
            <a:r>
              <a:rPr lang="en-US" sz="2400" i="1" dirty="0" err="1">
                <a:effectLst>
                  <a:outerShdw blurRad="38100" dist="38100" dir="2700000" algn="tl">
                    <a:srgbClr val="000000"/>
                  </a:outerShdw>
                </a:effectLst>
              </a:rPr>
              <a:t>coronated</a:t>
            </a:r>
            <a:r>
              <a:rPr lang="en-US" sz="2400" i="1" dirty="0">
                <a:effectLst>
                  <a:outerShdw blurRad="38100" dist="38100" dir="2700000" algn="tl">
                    <a:srgbClr val="000000"/>
                  </a:outerShdw>
                </a:effectLst>
              </a:rPr>
              <a:t> in the Abbey was present Queen Elisabeth II.</a:t>
            </a:r>
            <a:r>
              <a:rPr lang="en-US" i="1" dirty="0">
                <a:effectLst>
                  <a:outerShdw blurRad="38100" dist="38100" dir="2700000" algn="tl">
                    <a:srgbClr val="000000"/>
                  </a:outerShdw>
                </a:effectLst>
              </a:rPr>
              <a:t>  </a:t>
            </a:r>
            <a:endParaRPr lang="ru-RU" i="1" dirty="0">
              <a:effectLst>
                <a:outerShdw blurRad="38100" dist="38100" dir="2700000" algn="tl">
                  <a:srgbClr val="000000"/>
                </a:outerShdw>
              </a:effectLst>
            </a:endParaRPr>
          </a:p>
        </p:txBody>
      </p:sp>
      <p:pic>
        <p:nvPicPr>
          <p:cNvPr id="4" name="Picture 20" descr="RFnew_Queen_coronation"/>
          <p:cNvPicPr>
            <a:picLocks noChangeAspect="1" noChangeArrowheads="1"/>
          </p:cNvPicPr>
          <p:nvPr/>
        </p:nvPicPr>
        <p:blipFill>
          <a:blip r:embed="rId3" cstate="print"/>
          <a:srcRect/>
          <a:stretch>
            <a:fillRect/>
          </a:stretch>
        </p:blipFill>
        <p:spPr bwMode="auto">
          <a:xfrm>
            <a:off x="500034" y="500042"/>
            <a:ext cx="4429156" cy="5857916"/>
          </a:xfrm>
          <a:prstGeom prst="rect">
            <a:avLst/>
          </a:prstGeom>
          <a:noFill/>
        </p:spPr>
      </p:pic>
      <p:pic>
        <p:nvPicPr>
          <p:cNvPr id="9219" name="Picture 3" descr="C:\Documents and Settings\Admin\Мои документы\Мои рисунки\westminster_1.jpg"/>
          <p:cNvPicPr>
            <a:picLocks noChangeAspect="1" noChangeArrowheads="1"/>
          </p:cNvPicPr>
          <p:nvPr/>
        </p:nvPicPr>
        <p:blipFill>
          <a:blip r:embed="rId4" cstate="print"/>
          <a:srcRect/>
          <a:stretch>
            <a:fillRect/>
          </a:stretch>
        </p:blipFill>
        <p:spPr bwMode="auto">
          <a:xfrm>
            <a:off x="285720" y="321438"/>
            <a:ext cx="8643998" cy="625083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9219"/>
                                        </p:tgtEl>
                                      </p:cBhvr>
                                    </p:animEffect>
                                    <p:set>
                                      <p:cBhvr>
                                        <p:cTn id="7" dur="1" fill="hold">
                                          <p:stCondLst>
                                            <p:cond delay="499"/>
                                          </p:stCondLst>
                                        </p:cTn>
                                        <p:tgtEl>
                                          <p:spTgt spid="921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par>
                          <p:cTn id="13" fill="hold">
                            <p:stCondLst>
                              <p:cond delay="500"/>
                            </p:stCondLst>
                            <p:childTnLst>
                              <p:par>
                                <p:cTn id="14" presetID="40"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1"/>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2700"/>
                            </p:stCondLst>
                            <p:childTnLst>
                              <p:par>
                                <p:cTn id="20" presetID="25"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5" dur="1000" fill="hold"/>
                                        <p:tgtEl>
                                          <p:spTgt spid="4"/>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descr="elizabeth1_tomb"/>
          <p:cNvPicPr>
            <a:picLocks noChangeAspect="1" noChangeArrowheads="1"/>
          </p:cNvPicPr>
          <p:nvPr/>
        </p:nvPicPr>
        <p:blipFill>
          <a:blip r:embed="rId2" cstate="print"/>
          <a:srcRect/>
          <a:stretch>
            <a:fillRect/>
          </a:stretch>
        </p:blipFill>
        <p:spPr>
          <a:xfrm>
            <a:off x="500034" y="357166"/>
            <a:ext cx="3022600" cy="3810000"/>
          </a:xfrm>
          <a:prstGeom prst="rect">
            <a:avLst/>
          </a:prstGeom>
          <a:noFill/>
          <a:ln/>
        </p:spPr>
      </p:pic>
      <p:pic>
        <p:nvPicPr>
          <p:cNvPr id="3" name="Picture 13" descr="poet_corner"/>
          <p:cNvPicPr>
            <a:picLocks noChangeAspect="1" noChangeArrowheads="1"/>
          </p:cNvPicPr>
          <p:nvPr/>
        </p:nvPicPr>
        <p:blipFill>
          <a:blip r:embed="rId3" cstate="print"/>
          <a:srcRect/>
          <a:stretch>
            <a:fillRect/>
          </a:stretch>
        </p:blipFill>
        <p:spPr>
          <a:xfrm>
            <a:off x="4000496" y="428604"/>
            <a:ext cx="4500562" cy="3000375"/>
          </a:xfrm>
          <a:prstGeom prst="rect">
            <a:avLst/>
          </a:prstGeom>
          <a:noFill/>
          <a:ln/>
        </p:spPr>
      </p:pic>
      <p:pic>
        <p:nvPicPr>
          <p:cNvPr id="4" name="Picture 16" descr="faith2"/>
          <p:cNvPicPr>
            <a:picLocks noChangeAspect="1" noChangeArrowheads="1"/>
          </p:cNvPicPr>
          <p:nvPr/>
        </p:nvPicPr>
        <p:blipFill>
          <a:blip r:embed="rId4" cstate="print"/>
          <a:srcRect/>
          <a:stretch>
            <a:fillRect/>
          </a:stretch>
        </p:blipFill>
        <p:spPr>
          <a:xfrm>
            <a:off x="5929322" y="2786058"/>
            <a:ext cx="2782889" cy="3744913"/>
          </a:xfrm>
          <a:prstGeom prst="rect">
            <a:avLst/>
          </a:prstGeom>
          <a:noFill/>
          <a:ln/>
        </p:spPr>
      </p:pic>
      <p:sp>
        <p:nvSpPr>
          <p:cNvPr id="5" name="Text Box 6"/>
          <p:cNvSpPr txBox="1">
            <a:spLocks noChangeArrowheads="1"/>
          </p:cNvSpPr>
          <p:nvPr/>
        </p:nvSpPr>
        <p:spPr bwMode="auto">
          <a:xfrm>
            <a:off x="428596" y="4429132"/>
            <a:ext cx="5357850" cy="1938992"/>
          </a:xfrm>
          <a:prstGeom prst="rect">
            <a:avLst/>
          </a:prstGeom>
          <a:noFill/>
          <a:ln w="9525">
            <a:noFill/>
            <a:miter lim="800000"/>
            <a:headEnd/>
            <a:tailEnd/>
          </a:ln>
          <a:effectLst/>
        </p:spPr>
        <p:txBody>
          <a:bodyPr wrap="square">
            <a:spAutoFit/>
          </a:bodyPr>
          <a:lstStyle/>
          <a:p>
            <a:pPr algn="just"/>
            <a:r>
              <a:rPr lang="en-US" sz="2400" i="1" dirty="0">
                <a:effectLst>
                  <a:outerShdw blurRad="38100" dist="38100" dir="2700000" algn="tl">
                    <a:srgbClr val="000000"/>
                  </a:outerShdw>
                </a:effectLst>
              </a:rPr>
              <a:t>Here you can see the tombs </a:t>
            </a:r>
            <a:r>
              <a:rPr lang="en-US" sz="2400" i="1" dirty="0" smtClean="0">
                <a:effectLst>
                  <a:outerShdw blurRad="38100" dist="38100" dir="2700000" algn="tl">
                    <a:srgbClr val="000000"/>
                  </a:outerShdw>
                </a:effectLst>
              </a:rPr>
              <a:t>[</a:t>
            </a:r>
            <a:r>
              <a:rPr lang="en-US" sz="2400" i="1" dirty="0" err="1" smtClean="0">
                <a:effectLst>
                  <a:outerShdw blurRad="38100" dist="38100" dir="2700000" algn="tl">
                    <a:srgbClr val="000000"/>
                  </a:outerShdw>
                </a:effectLst>
              </a:rPr>
              <a:t>tu:mz</a:t>
            </a:r>
            <a:r>
              <a:rPr lang="en-US" sz="2400" i="1" dirty="0" smtClean="0">
                <a:effectLst>
                  <a:outerShdw blurRad="38100" dist="38100" dir="2700000" algn="tl">
                    <a:srgbClr val="000000"/>
                  </a:outerShdw>
                </a:effectLst>
              </a:rPr>
              <a:t>] of </a:t>
            </a:r>
            <a:r>
              <a:rPr lang="en-US" sz="2400" i="1" dirty="0">
                <a:effectLst>
                  <a:outerShdw blurRad="38100" dist="38100" dir="2700000" algn="tl">
                    <a:srgbClr val="000000"/>
                  </a:outerShdw>
                </a:effectLst>
              </a:rPr>
              <a:t>the many British kings and queens and other famous people and the beautiful Henry VII  Chapel</a:t>
            </a:r>
            <a:r>
              <a:rPr lang="en-US" sz="2400" i="1" dirty="0" smtClean="0">
                <a:effectLst>
                  <a:outerShdw blurRad="38100" dist="38100" dir="2700000" algn="tl">
                    <a:srgbClr val="000000"/>
                  </a:outerShdw>
                </a:effectLst>
              </a:rPr>
              <a:t>.[´</a:t>
            </a:r>
            <a:r>
              <a:rPr lang="en-US" sz="2400" i="1" dirty="0" err="1" smtClean="0">
                <a:effectLst>
                  <a:outerShdw blurRad="38100" dist="38100" dir="2700000" algn="tl">
                    <a:srgbClr val="000000"/>
                  </a:outerShdw>
                </a:effectLst>
              </a:rPr>
              <a:t>t∫æp</a:t>
            </a:r>
            <a:r>
              <a:rPr lang="en-US" sz="2400" i="1" dirty="0" err="1" smtClean="0">
                <a:effectLst>
                  <a:outerShdw blurRad="38100" dist="38100" dir="2700000" algn="tl">
                    <a:srgbClr val="000000"/>
                  </a:outerShdw>
                </a:effectLst>
                <a:latin typeface="Arial"/>
                <a:cs typeface="Arial"/>
              </a:rPr>
              <a:t>ə</a:t>
            </a:r>
            <a:r>
              <a:rPr lang="en-US" sz="2400" i="1" dirty="0" err="1" smtClean="0">
                <a:effectLst>
                  <a:outerShdw blurRad="38100" dist="38100" dir="2700000" algn="tl">
                    <a:srgbClr val="000000"/>
                  </a:outerShdw>
                </a:effectLst>
              </a:rPr>
              <a:t>l</a:t>
            </a:r>
            <a:r>
              <a:rPr lang="en-US" sz="2400" i="1" dirty="0" smtClean="0">
                <a:effectLst>
                  <a:outerShdw blurRad="38100" dist="38100" dir="2700000" algn="tl">
                    <a:srgbClr val="000000"/>
                  </a:outerShdw>
                </a:effectLst>
              </a:rPr>
              <a:t>]</a:t>
            </a:r>
            <a:r>
              <a:rPr lang="ru-RU" dirty="0" smtClean="0"/>
              <a:t> </a:t>
            </a:r>
            <a:endParaRPr lang="ru-RU" dirty="0"/>
          </a:p>
        </p:txBody>
      </p:sp>
      <p:pic>
        <p:nvPicPr>
          <p:cNvPr id="10242" name="Picture 2" descr="C:\Documents and Settings\Admin\Мои документы\Мои рисунки\westminster-abbey-north-entrance-night.jpg"/>
          <p:cNvPicPr>
            <a:picLocks noChangeAspect="1" noChangeArrowheads="1"/>
          </p:cNvPicPr>
          <p:nvPr/>
        </p:nvPicPr>
        <p:blipFill>
          <a:blip r:embed="rId5" cstate="print"/>
          <a:srcRect/>
          <a:stretch>
            <a:fillRect/>
          </a:stretch>
        </p:blipFill>
        <p:spPr bwMode="auto">
          <a:xfrm>
            <a:off x="285719" y="285729"/>
            <a:ext cx="8572559" cy="62865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10242"/>
                                        </p:tgtEl>
                                      </p:cBhvr>
                                    </p:animEffect>
                                    <p:set>
                                      <p:cBhvr>
                                        <p:cTn id="7" dur="1" fill="hold">
                                          <p:stCondLst>
                                            <p:cond delay="499"/>
                                          </p:stCondLst>
                                        </p:cTn>
                                        <p:tgtEl>
                                          <p:spTgt spid="10242"/>
                                        </p:tgtEl>
                                        <p:attrNameLst>
                                          <p:attrName>style.visibility</p:attrName>
                                        </p:attrNameLst>
                                      </p:cBhvr>
                                      <p:to>
                                        <p:strVal val="hidden"/>
                                      </p:to>
                                    </p:se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ppt_x</p:attrName>
                                        </p:attrNameLst>
                                      </p:cBhvr>
                                      <p:tavLst>
                                        <p:tav tm="0">
                                          <p:val>
                                            <p:strVal val="#ppt_x-.2"/>
                                          </p:val>
                                        </p:tav>
                                        <p:tav tm="100000">
                                          <p:val>
                                            <p:strVal val="#ppt_x"/>
                                          </p:val>
                                        </p:tav>
                                      </p:tavLst>
                                    </p:anim>
                                    <p:anim calcmode="lin" valueType="num">
                                      <p:cBhvr>
                                        <p:cTn id="1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3" dur="1000"/>
                                        <p:tgtEl>
                                          <p:spTgt spid="5"/>
                                        </p:tgtEl>
                                      </p:cBhvr>
                                    </p:animEffect>
                                  </p:childTnLst>
                                </p:cTn>
                              </p:par>
                              <p:par>
                                <p:cTn id="14" presetID="53"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000" fill="hold"/>
                                        <p:tgtEl>
                                          <p:spTgt spid="2"/>
                                        </p:tgtEl>
                                        <p:attrNameLst>
                                          <p:attrName>ppt_w</p:attrName>
                                        </p:attrNameLst>
                                      </p:cBhvr>
                                      <p:tavLst>
                                        <p:tav tm="0">
                                          <p:val>
                                            <p:fltVal val="0"/>
                                          </p:val>
                                        </p:tav>
                                        <p:tav tm="100000">
                                          <p:val>
                                            <p:strVal val="#ppt_w"/>
                                          </p:val>
                                        </p:tav>
                                      </p:tavLst>
                                    </p:anim>
                                    <p:anim calcmode="lin" valueType="num">
                                      <p:cBhvr>
                                        <p:cTn id="17" dur="2000" fill="hold"/>
                                        <p:tgtEl>
                                          <p:spTgt spid="2"/>
                                        </p:tgtEl>
                                        <p:attrNameLst>
                                          <p:attrName>ppt_h</p:attrName>
                                        </p:attrNameLst>
                                      </p:cBhvr>
                                      <p:tavLst>
                                        <p:tav tm="0">
                                          <p:val>
                                            <p:fltVal val="0"/>
                                          </p:val>
                                        </p:tav>
                                        <p:tav tm="100000">
                                          <p:val>
                                            <p:strVal val="#ppt_h"/>
                                          </p:val>
                                        </p:tav>
                                      </p:tavLst>
                                    </p:anim>
                                    <p:animEffect transition="in" filter="fade">
                                      <p:cBhvr>
                                        <p:cTn id="18" dur="2000"/>
                                        <p:tgtEl>
                                          <p:spTgt spid="2"/>
                                        </p:tgtEl>
                                      </p:cBhvr>
                                    </p:animEffect>
                                  </p:childTnLst>
                                </p:cTn>
                              </p:par>
                            </p:childTnLst>
                          </p:cTn>
                        </p:par>
                        <p:par>
                          <p:cTn id="19" fill="hold">
                            <p:stCondLst>
                              <p:cond delay="2500"/>
                            </p:stCondLst>
                            <p:childTnLst>
                              <p:par>
                                <p:cTn id="20" presetID="53"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2000" fill="hold"/>
                                        <p:tgtEl>
                                          <p:spTgt spid="3"/>
                                        </p:tgtEl>
                                        <p:attrNameLst>
                                          <p:attrName>ppt_w</p:attrName>
                                        </p:attrNameLst>
                                      </p:cBhvr>
                                      <p:tavLst>
                                        <p:tav tm="0">
                                          <p:val>
                                            <p:fltVal val="0"/>
                                          </p:val>
                                        </p:tav>
                                        <p:tav tm="100000">
                                          <p:val>
                                            <p:strVal val="#ppt_w"/>
                                          </p:val>
                                        </p:tav>
                                      </p:tavLst>
                                    </p:anim>
                                    <p:anim calcmode="lin" valueType="num">
                                      <p:cBhvr>
                                        <p:cTn id="23" dur="2000" fill="hold"/>
                                        <p:tgtEl>
                                          <p:spTgt spid="3"/>
                                        </p:tgtEl>
                                        <p:attrNameLst>
                                          <p:attrName>ppt_h</p:attrName>
                                        </p:attrNameLst>
                                      </p:cBhvr>
                                      <p:tavLst>
                                        <p:tav tm="0">
                                          <p:val>
                                            <p:fltVal val="0"/>
                                          </p:val>
                                        </p:tav>
                                        <p:tav tm="100000">
                                          <p:val>
                                            <p:strVal val="#ppt_h"/>
                                          </p:val>
                                        </p:tav>
                                      </p:tavLst>
                                    </p:anim>
                                    <p:animEffect transition="in" filter="fade">
                                      <p:cBhvr>
                                        <p:cTn id="24" dur="2000"/>
                                        <p:tgtEl>
                                          <p:spTgt spid="3"/>
                                        </p:tgtEl>
                                      </p:cBhvr>
                                    </p:animEffect>
                                  </p:childTnLst>
                                </p:cTn>
                              </p:par>
                            </p:childTnLst>
                          </p:cTn>
                        </p:par>
                        <p:par>
                          <p:cTn id="25" fill="hold">
                            <p:stCondLst>
                              <p:cond delay="4500"/>
                            </p:stCondLst>
                            <p:childTnLst>
                              <p:par>
                                <p:cTn id="26" presetID="53"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2000" fill="hold"/>
                                        <p:tgtEl>
                                          <p:spTgt spid="4"/>
                                        </p:tgtEl>
                                        <p:attrNameLst>
                                          <p:attrName>ppt_w</p:attrName>
                                        </p:attrNameLst>
                                      </p:cBhvr>
                                      <p:tavLst>
                                        <p:tav tm="0">
                                          <p:val>
                                            <p:fltVal val="0"/>
                                          </p:val>
                                        </p:tav>
                                        <p:tav tm="100000">
                                          <p:val>
                                            <p:strVal val="#ppt_w"/>
                                          </p:val>
                                        </p:tav>
                                      </p:tavLst>
                                    </p:anim>
                                    <p:anim calcmode="lin" valueType="num">
                                      <p:cBhvr>
                                        <p:cTn id="29" dur="2000" fill="hold"/>
                                        <p:tgtEl>
                                          <p:spTgt spid="4"/>
                                        </p:tgtEl>
                                        <p:attrNameLst>
                                          <p:attrName>ppt_h</p:attrName>
                                        </p:attrNameLst>
                                      </p:cBhvr>
                                      <p:tavLst>
                                        <p:tav tm="0">
                                          <p:val>
                                            <p:fltVal val="0"/>
                                          </p:val>
                                        </p:tav>
                                        <p:tav tm="100000">
                                          <p:val>
                                            <p:strVal val="#ppt_h"/>
                                          </p:val>
                                        </p:tav>
                                      </p:tavLst>
                                    </p:anim>
                                    <p:animEffect transition="in" filter="fade">
                                      <p:cBhvr>
                                        <p:cTn id="3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1142984"/>
            <a:ext cx="3500462" cy="4524315"/>
          </a:xfrm>
          <a:prstGeom prst="rect">
            <a:avLst/>
          </a:prstGeom>
        </p:spPr>
        <p:txBody>
          <a:bodyPr wrap="square">
            <a:spAutoFit/>
          </a:bodyPr>
          <a:lstStyle/>
          <a:p>
            <a:pPr algn="just"/>
            <a:r>
              <a:rPr lang="en-US" sz="2400" i="1" dirty="0" smtClean="0">
                <a:effectLst>
                  <a:outerShdw blurRad="38100" dist="38100" dir="2700000" algn="tl">
                    <a:srgbClr val="000000"/>
                  </a:outerShdw>
                </a:effectLst>
              </a:rPr>
              <a:t>Now we are crossing Tower Bridge over the river Thames. From here you can see the Tower of London. English kings lived there many years ago. It was a fortress, a Royal palace and a prison, but now it’s a museum. </a:t>
            </a:r>
            <a:endParaRPr lang="en-US" sz="2400" i="1" dirty="0">
              <a:effectLst>
                <a:outerShdw blurRad="38100" dist="38100" dir="2700000" algn="tl">
                  <a:srgbClr val="000000"/>
                </a:outerShdw>
              </a:effectLst>
            </a:endParaRPr>
          </a:p>
        </p:txBody>
      </p:sp>
      <p:pic>
        <p:nvPicPr>
          <p:cNvPr id="5" name="Picture 7" descr="bridge"/>
          <p:cNvPicPr>
            <a:picLocks noChangeAspect="1" noChangeArrowheads="1"/>
          </p:cNvPicPr>
          <p:nvPr/>
        </p:nvPicPr>
        <p:blipFill>
          <a:blip r:embed="rId2" cstate="print"/>
          <a:srcRect/>
          <a:stretch>
            <a:fillRect/>
          </a:stretch>
        </p:blipFill>
        <p:spPr>
          <a:xfrm>
            <a:off x="214282" y="285728"/>
            <a:ext cx="8643997" cy="6286544"/>
          </a:xfrm>
          <a:prstGeom prst="rect">
            <a:avLst/>
          </a:prstGeom>
          <a:noFill/>
          <a:ln/>
        </p:spPr>
      </p:pic>
      <p:sp>
        <p:nvSpPr>
          <p:cNvPr id="6" name="Прямоугольник 5"/>
          <p:cNvSpPr/>
          <p:nvPr/>
        </p:nvSpPr>
        <p:spPr>
          <a:xfrm>
            <a:off x="2428860" y="500042"/>
            <a:ext cx="538961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Tower Bridge</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1267" name="Picture 3" descr="C:\Documents and Settings\Admin\Мои документы\Мои рисунки\1169208385-517b.jpg"/>
          <p:cNvPicPr>
            <a:picLocks noChangeAspect="1" noChangeArrowheads="1"/>
          </p:cNvPicPr>
          <p:nvPr/>
        </p:nvPicPr>
        <p:blipFill>
          <a:blip r:embed="rId3" cstate="print"/>
          <a:srcRect/>
          <a:stretch>
            <a:fillRect/>
          </a:stretch>
        </p:blipFill>
        <p:spPr bwMode="auto">
          <a:xfrm>
            <a:off x="4357686" y="285728"/>
            <a:ext cx="4468997" cy="3300418"/>
          </a:xfrm>
          <a:prstGeom prst="rect">
            <a:avLst/>
          </a:prstGeom>
          <a:noFill/>
        </p:spPr>
      </p:pic>
      <p:pic>
        <p:nvPicPr>
          <p:cNvPr id="11268" name="Picture 4" descr="C:\Documents and Settings\Admin\Мои документы\Мои рисунки\tower_whitetower.jpg"/>
          <p:cNvPicPr>
            <a:picLocks noChangeAspect="1" noChangeArrowheads="1"/>
          </p:cNvPicPr>
          <p:nvPr/>
        </p:nvPicPr>
        <p:blipFill>
          <a:blip r:embed="rId4" cstate="print"/>
          <a:srcRect/>
          <a:stretch>
            <a:fillRect/>
          </a:stretch>
        </p:blipFill>
        <p:spPr bwMode="auto">
          <a:xfrm>
            <a:off x="4357686" y="3643314"/>
            <a:ext cx="4500594" cy="29051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par>
                          <p:cTn id="11" fill="hold">
                            <p:stCondLst>
                              <p:cond delay="500"/>
                            </p:stCondLst>
                            <p:childTnLst>
                              <p:par>
                                <p:cTn id="12" presetID="53" presetClass="entr" presetSubtype="0" fill="hold" nodeType="afterEffect">
                                  <p:stCondLst>
                                    <p:cond delay="0"/>
                                  </p:stCondLst>
                                  <p:childTnLst>
                                    <p:set>
                                      <p:cBhvr>
                                        <p:cTn id="13" dur="1" fill="hold">
                                          <p:stCondLst>
                                            <p:cond delay="0"/>
                                          </p:stCondLst>
                                        </p:cTn>
                                        <p:tgtEl>
                                          <p:spTgt spid="11267"/>
                                        </p:tgtEl>
                                        <p:attrNameLst>
                                          <p:attrName>style.visibility</p:attrName>
                                        </p:attrNameLst>
                                      </p:cBhvr>
                                      <p:to>
                                        <p:strVal val="visible"/>
                                      </p:to>
                                    </p:set>
                                    <p:anim calcmode="lin" valueType="num">
                                      <p:cBhvr>
                                        <p:cTn id="14" dur="2000" fill="hold"/>
                                        <p:tgtEl>
                                          <p:spTgt spid="11267"/>
                                        </p:tgtEl>
                                        <p:attrNameLst>
                                          <p:attrName>ppt_w</p:attrName>
                                        </p:attrNameLst>
                                      </p:cBhvr>
                                      <p:tavLst>
                                        <p:tav tm="0">
                                          <p:val>
                                            <p:fltVal val="0"/>
                                          </p:val>
                                        </p:tav>
                                        <p:tav tm="100000">
                                          <p:val>
                                            <p:strVal val="#ppt_w"/>
                                          </p:val>
                                        </p:tav>
                                      </p:tavLst>
                                    </p:anim>
                                    <p:anim calcmode="lin" valueType="num">
                                      <p:cBhvr>
                                        <p:cTn id="15" dur="2000" fill="hold"/>
                                        <p:tgtEl>
                                          <p:spTgt spid="11267"/>
                                        </p:tgtEl>
                                        <p:attrNameLst>
                                          <p:attrName>ppt_h</p:attrName>
                                        </p:attrNameLst>
                                      </p:cBhvr>
                                      <p:tavLst>
                                        <p:tav tm="0">
                                          <p:val>
                                            <p:fltVal val="0"/>
                                          </p:val>
                                        </p:tav>
                                        <p:tav tm="100000">
                                          <p:val>
                                            <p:strVal val="#ppt_h"/>
                                          </p:val>
                                        </p:tav>
                                      </p:tavLst>
                                    </p:anim>
                                    <p:animEffect transition="in" filter="fade">
                                      <p:cBhvr>
                                        <p:cTn id="16" dur="2000"/>
                                        <p:tgtEl>
                                          <p:spTgt spid="11267"/>
                                        </p:tgtEl>
                                      </p:cBhvr>
                                    </p:animEffect>
                                  </p:childTnLst>
                                </p:cTn>
                              </p:par>
                            </p:childTnLst>
                          </p:cTn>
                        </p:par>
                        <p:par>
                          <p:cTn id="17" fill="hold">
                            <p:stCondLst>
                              <p:cond delay="2500"/>
                            </p:stCondLst>
                            <p:childTnLst>
                              <p:par>
                                <p:cTn id="18" presetID="53" presetClass="entr" presetSubtype="0" fill="hold" nodeType="afterEffect">
                                  <p:stCondLst>
                                    <p:cond delay="0"/>
                                  </p:stCondLst>
                                  <p:childTnLst>
                                    <p:set>
                                      <p:cBhvr>
                                        <p:cTn id="19" dur="1" fill="hold">
                                          <p:stCondLst>
                                            <p:cond delay="0"/>
                                          </p:stCondLst>
                                        </p:cTn>
                                        <p:tgtEl>
                                          <p:spTgt spid="11268"/>
                                        </p:tgtEl>
                                        <p:attrNameLst>
                                          <p:attrName>style.visibility</p:attrName>
                                        </p:attrNameLst>
                                      </p:cBhvr>
                                      <p:to>
                                        <p:strVal val="visible"/>
                                      </p:to>
                                    </p:set>
                                    <p:anim calcmode="lin" valueType="num">
                                      <p:cBhvr>
                                        <p:cTn id="20" dur="2000" fill="hold"/>
                                        <p:tgtEl>
                                          <p:spTgt spid="11268"/>
                                        </p:tgtEl>
                                        <p:attrNameLst>
                                          <p:attrName>ppt_w</p:attrName>
                                        </p:attrNameLst>
                                      </p:cBhvr>
                                      <p:tavLst>
                                        <p:tav tm="0">
                                          <p:val>
                                            <p:fltVal val="0"/>
                                          </p:val>
                                        </p:tav>
                                        <p:tav tm="100000">
                                          <p:val>
                                            <p:strVal val="#ppt_w"/>
                                          </p:val>
                                        </p:tav>
                                      </p:tavLst>
                                    </p:anim>
                                    <p:anim calcmode="lin" valueType="num">
                                      <p:cBhvr>
                                        <p:cTn id="21" dur="2000" fill="hold"/>
                                        <p:tgtEl>
                                          <p:spTgt spid="11268"/>
                                        </p:tgtEl>
                                        <p:attrNameLst>
                                          <p:attrName>ppt_h</p:attrName>
                                        </p:attrNameLst>
                                      </p:cBhvr>
                                      <p:tavLst>
                                        <p:tav tm="0">
                                          <p:val>
                                            <p:fltVal val="0"/>
                                          </p:val>
                                        </p:tav>
                                        <p:tav tm="100000">
                                          <p:val>
                                            <p:strVal val="#ppt_h"/>
                                          </p:val>
                                        </p:tav>
                                      </p:tavLst>
                                    </p:anim>
                                    <p:animEffect transition="in" filter="fade">
                                      <p:cBhvr>
                                        <p:cTn id="22" dur="2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C:\Documents and Settings\Admin\Мои документы\Мои рисунки\tauerskij_most.jpg"/>
          <p:cNvPicPr>
            <a:picLocks noChangeAspect="1" noChangeArrowheads="1"/>
          </p:cNvPicPr>
          <p:nvPr/>
        </p:nvPicPr>
        <p:blipFill>
          <a:blip r:embed="rId2" cstate="print"/>
          <a:srcRect/>
          <a:stretch>
            <a:fillRect/>
          </a:stretch>
        </p:blipFill>
        <p:spPr bwMode="auto">
          <a:xfrm>
            <a:off x="428596" y="1357298"/>
            <a:ext cx="8286808" cy="5075663"/>
          </a:xfrm>
          <a:prstGeom prst="rect">
            <a:avLst/>
          </a:prstGeom>
          <a:noFill/>
        </p:spPr>
      </p:pic>
      <p:sp>
        <p:nvSpPr>
          <p:cNvPr id="3" name="Прямоугольник 2"/>
          <p:cNvSpPr/>
          <p:nvPr/>
        </p:nvSpPr>
        <p:spPr>
          <a:xfrm>
            <a:off x="1714480" y="357166"/>
            <a:ext cx="562686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Tower Bridge </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2290" name="Picture 2" descr="C:\Documents and Settings\Admin\Мои документы\Мои рисунки\2133533.jpg"/>
          <p:cNvPicPr>
            <a:picLocks noChangeAspect="1" noChangeArrowheads="1"/>
          </p:cNvPicPr>
          <p:nvPr/>
        </p:nvPicPr>
        <p:blipFill>
          <a:blip r:embed="rId3" cstate="print"/>
          <a:srcRect/>
          <a:stretch>
            <a:fillRect/>
          </a:stretch>
        </p:blipFill>
        <p:spPr bwMode="auto">
          <a:xfrm>
            <a:off x="428596" y="1357298"/>
            <a:ext cx="8286808" cy="507209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transition="in" filter="fade">
                                      <p:cBhvr>
                                        <p:cTn id="9"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Мои документы\Мои рисунки\1156153432.jpg"/>
          <p:cNvPicPr>
            <a:picLocks noChangeAspect="1" noChangeArrowheads="1"/>
          </p:cNvPicPr>
          <p:nvPr/>
        </p:nvPicPr>
        <p:blipFill>
          <a:blip r:embed="rId2" cstate="print"/>
          <a:srcRect/>
          <a:stretch>
            <a:fillRect/>
          </a:stretch>
        </p:blipFill>
        <p:spPr bwMode="auto">
          <a:xfrm>
            <a:off x="285720" y="285728"/>
            <a:ext cx="8643998" cy="6357982"/>
          </a:xfrm>
          <a:prstGeom prst="rect">
            <a:avLst/>
          </a:prstGeom>
          <a:noFill/>
        </p:spPr>
      </p:pic>
      <p:sp>
        <p:nvSpPr>
          <p:cNvPr id="3" name="Прямоугольник 2"/>
          <p:cNvSpPr/>
          <p:nvPr/>
        </p:nvSpPr>
        <p:spPr>
          <a:xfrm>
            <a:off x="1857356" y="500042"/>
            <a:ext cx="672171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Tower of London</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4714876" y="5072074"/>
            <a:ext cx="4071966" cy="1200329"/>
          </a:xfrm>
          <a:prstGeom prst="rect">
            <a:avLst/>
          </a:prstGeom>
          <a:noFill/>
          <a:ln w="9525">
            <a:noFill/>
            <a:miter lim="800000"/>
            <a:headEnd/>
            <a:tailEnd/>
          </a:ln>
          <a:effectLst/>
        </p:spPr>
        <p:txBody>
          <a:bodyPr wrap="square">
            <a:spAutoFit/>
          </a:bodyPr>
          <a:lstStyle/>
          <a:p>
            <a:pPr algn="just"/>
            <a:r>
              <a:rPr lang="en-US" sz="2400" dirty="0" smtClean="0">
                <a:effectLst>
                  <a:outerShdw blurRad="38100" dist="38100" dir="2700000" algn="tl">
                    <a:srgbClr val="000000"/>
                  </a:outerShdw>
                </a:effectLst>
              </a:rPr>
              <a:t>The </a:t>
            </a:r>
            <a:r>
              <a:rPr lang="en-US" sz="2400" dirty="0">
                <a:effectLst>
                  <a:outerShdw blurRad="38100" dist="38100" dir="2700000" algn="tl">
                    <a:srgbClr val="000000"/>
                  </a:outerShdw>
                </a:effectLst>
              </a:rPr>
              <a:t>legend says that without them the </a:t>
            </a:r>
            <a:r>
              <a:rPr lang="en-US" sz="2400" dirty="0" smtClean="0">
                <a:effectLst>
                  <a:outerShdw blurRad="38100" dist="38100" dir="2700000" algn="tl">
                    <a:srgbClr val="000000"/>
                  </a:outerShdw>
                </a:effectLst>
              </a:rPr>
              <a:t>Tower and the kingdom</a:t>
            </a:r>
            <a:r>
              <a:rPr lang="en-US" sz="2400" dirty="0" smtClean="0"/>
              <a:t> </a:t>
            </a:r>
            <a:r>
              <a:rPr lang="en-US" sz="2400" dirty="0" smtClean="0">
                <a:effectLst>
                  <a:outerShdw blurRad="38100" dist="38100" dir="2700000" algn="tl">
                    <a:srgbClr val="000000"/>
                  </a:outerShdw>
                </a:effectLst>
              </a:rPr>
              <a:t>will </a:t>
            </a:r>
            <a:r>
              <a:rPr lang="en-US" sz="2400" dirty="0">
                <a:effectLst>
                  <a:outerShdw blurRad="38100" dist="38100" dir="2700000" algn="tl">
                    <a:srgbClr val="000000"/>
                  </a:outerShdw>
                </a:effectLst>
              </a:rPr>
              <a:t>fall</a:t>
            </a:r>
            <a:r>
              <a:rPr lang="en-US" sz="2400" i="1" dirty="0">
                <a:effectLst>
                  <a:outerShdw blurRad="38100" dist="38100" dir="2700000" algn="tl">
                    <a:srgbClr val="000000"/>
                  </a:outerShdw>
                </a:effectLst>
              </a:rPr>
              <a:t>.</a:t>
            </a:r>
            <a:r>
              <a:rPr lang="en-US" sz="2400" dirty="0"/>
              <a:t> </a:t>
            </a:r>
            <a:endParaRPr lang="ru-RU" sz="2400" dirty="0"/>
          </a:p>
        </p:txBody>
      </p:sp>
      <p:pic>
        <p:nvPicPr>
          <p:cNvPr id="3" name="Picture 9" descr="2b"/>
          <p:cNvPicPr>
            <a:picLocks noChangeAspect="1" noChangeArrowheads="1"/>
          </p:cNvPicPr>
          <p:nvPr/>
        </p:nvPicPr>
        <p:blipFill>
          <a:blip r:embed="rId2" cstate="print"/>
          <a:srcRect/>
          <a:stretch>
            <a:fillRect/>
          </a:stretch>
        </p:blipFill>
        <p:spPr bwMode="auto">
          <a:xfrm>
            <a:off x="5286380" y="714356"/>
            <a:ext cx="3429024" cy="4071966"/>
          </a:xfrm>
          <a:prstGeom prst="rect">
            <a:avLst/>
          </a:prstGeom>
          <a:noFill/>
        </p:spPr>
      </p:pic>
      <p:sp>
        <p:nvSpPr>
          <p:cNvPr id="6" name="Прямоугольник 5"/>
          <p:cNvSpPr/>
          <p:nvPr/>
        </p:nvSpPr>
        <p:spPr>
          <a:xfrm>
            <a:off x="714348" y="928670"/>
            <a:ext cx="5000660" cy="1938992"/>
          </a:xfrm>
          <a:prstGeom prst="rect">
            <a:avLst/>
          </a:prstGeom>
        </p:spPr>
        <p:txBody>
          <a:bodyPr wrap="square">
            <a:spAutoFit/>
          </a:bodyPr>
          <a:lstStyle/>
          <a:p>
            <a:r>
              <a:rPr lang="en-US" sz="2400" dirty="0" smtClean="0"/>
              <a:t>The Ravens are one of The Tower's most famous sights. They have lived at the Tower of London for hundreds of years. </a:t>
            </a:r>
            <a:endParaRPr lang="ru-RU" sz="2400" dirty="0"/>
          </a:p>
        </p:txBody>
      </p:sp>
      <p:pic>
        <p:nvPicPr>
          <p:cNvPr id="4098" name="Picture 2" descr="C:\Documents and Settings\Admin\Мои документы\Мои рисунки\is.jpeg"/>
          <p:cNvPicPr>
            <a:picLocks noChangeAspect="1" noChangeArrowheads="1"/>
          </p:cNvPicPr>
          <p:nvPr/>
        </p:nvPicPr>
        <p:blipFill>
          <a:blip r:embed="rId3" cstate="print"/>
          <a:srcRect/>
          <a:stretch>
            <a:fillRect/>
          </a:stretch>
        </p:blipFill>
        <p:spPr bwMode="auto">
          <a:xfrm>
            <a:off x="1357290" y="4071942"/>
            <a:ext cx="2300215" cy="1744669"/>
          </a:xfrm>
          <a:prstGeom prst="rect">
            <a:avLst/>
          </a:prstGeom>
          <a:noFill/>
        </p:spPr>
      </p:pic>
      <p:pic>
        <p:nvPicPr>
          <p:cNvPr id="7" name="Picture 2" descr="C:\Documents and Settings\Admin\Мои документы\Мои рисунки\tower1.jpg"/>
          <p:cNvPicPr>
            <a:picLocks noChangeAspect="1" noChangeArrowheads="1"/>
          </p:cNvPicPr>
          <p:nvPr/>
        </p:nvPicPr>
        <p:blipFill>
          <a:blip r:embed="rId4" cstate="print"/>
          <a:srcRect/>
          <a:stretch>
            <a:fillRect/>
          </a:stretch>
        </p:blipFill>
        <p:spPr bwMode="auto">
          <a:xfrm>
            <a:off x="285720" y="285728"/>
            <a:ext cx="8643998" cy="6286544"/>
          </a:xfrm>
          <a:prstGeom prst="rect">
            <a:avLst/>
          </a:prstGeom>
          <a:noFill/>
        </p:spPr>
      </p:pic>
      <p:pic>
        <p:nvPicPr>
          <p:cNvPr id="4099" name="Picture 3" descr="C:\Documents and Settings\Admin\Мои документы\Мои рисунки\085-ravens.2.jpg"/>
          <p:cNvPicPr>
            <a:picLocks noChangeAspect="1" noChangeArrowheads="1"/>
          </p:cNvPicPr>
          <p:nvPr/>
        </p:nvPicPr>
        <p:blipFill>
          <a:blip r:embed="rId5" cstate="print"/>
          <a:srcRect/>
          <a:stretch>
            <a:fillRect/>
          </a:stretch>
        </p:blipFill>
        <p:spPr bwMode="auto">
          <a:xfrm>
            <a:off x="500034" y="3357562"/>
            <a:ext cx="4143404" cy="282892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3" presetClass="entr" presetSubtype="16"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p:cTn id="10" dur="1000" fill="hold"/>
                                        <p:tgtEl>
                                          <p:spTgt spid="4098"/>
                                        </p:tgtEl>
                                        <p:attrNameLst>
                                          <p:attrName>ppt_w</p:attrName>
                                        </p:attrNameLst>
                                      </p:cBhvr>
                                      <p:tavLst>
                                        <p:tav tm="0">
                                          <p:val>
                                            <p:fltVal val="0"/>
                                          </p:val>
                                        </p:tav>
                                        <p:tav tm="100000">
                                          <p:val>
                                            <p:strVal val="#ppt_w"/>
                                          </p:val>
                                        </p:tav>
                                      </p:tavLst>
                                    </p:anim>
                                    <p:anim calcmode="lin" valueType="num">
                                      <p:cBhvr>
                                        <p:cTn id="11" dur="1000" fill="hold"/>
                                        <p:tgtEl>
                                          <p:spTgt spid="4098"/>
                                        </p:tgtEl>
                                        <p:attrNameLst>
                                          <p:attrName>ppt_h</p:attrName>
                                        </p:attrNameLst>
                                      </p:cBhvr>
                                      <p:tavLst>
                                        <p:tav tm="0">
                                          <p:val>
                                            <p:fltVal val="0"/>
                                          </p:val>
                                        </p:tav>
                                        <p:tav tm="100000">
                                          <p:val>
                                            <p:strVal val="#ppt_h"/>
                                          </p:val>
                                        </p:tav>
                                      </p:tavLst>
                                    </p:anim>
                                  </p:childTnLst>
                                </p:cTn>
                              </p:par>
                              <p:par>
                                <p:cTn id="12" presetID="27" presetClass="entr" presetSubtype="0" fill="hold" grpId="0" nodeType="withEffect">
                                  <p:stCondLst>
                                    <p:cond delay="0"/>
                                  </p:stCondLst>
                                  <p:iterate type="lt">
                                    <p:tmPct val="50000"/>
                                  </p:iterate>
                                  <p:childTnLst>
                                    <p:set>
                                      <p:cBhvr>
                                        <p:cTn id="13" dur="1" fill="hold">
                                          <p:stCondLst>
                                            <p:cond delay="0"/>
                                          </p:stCondLst>
                                        </p:cTn>
                                        <p:tgtEl>
                                          <p:spTgt spid="6"/>
                                        </p:tgtEl>
                                        <p:attrNameLst>
                                          <p:attrName>style.visibility</p:attrName>
                                        </p:attrNameLst>
                                      </p:cBhvr>
                                      <p:to>
                                        <p:strVal val="visible"/>
                                      </p:to>
                                    </p:set>
                                    <p:anim calcmode="discrete" valueType="clr">
                                      <p:cBhvr override="childStyle">
                                        <p:cTn id="14"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gtEl>
                                        <p:attrNameLst>
                                          <p:attrName>fillcolor</p:attrName>
                                        </p:attrNameLst>
                                      </p:cBhvr>
                                      <p:tavLst>
                                        <p:tav tm="0">
                                          <p:val>
                                            <p:clrVal>
                                              <a:schemeClr val="accent2"/>
                                            </p:clrVal>
                                          </p:val>
                                        </p:tav>
                                        <p:tav tm="50000">
                                          <p:val>
                                            <p:clrVal>
                                              <a:schemeClr val="hlink"/>
                                            </p:clrVal>
                                          </p:val>
                                        </p:tav>
                                      </p:tavLst>
                                    </p:anim>
                                    <p:set>
                                      <p:cBhvr>
                                        <p:cTn id="16" dur="80"/>
                                        <p:tgtEl>
                                          <p:spTgt spid="6"/>
                                        </p:tgtEl>
                                        <p:attrNameLst>
                                          <p:attrName>fill.type</p:attrName>
                                        </p:attrNameLst>
                                      </p:cBhvr>
                                      <p:to>
                                        <p:strVal val="solid"/>
                                      </p:to>
                                    </p:set>
                                  </p:childTnLst>
                                </p:cTn>
                              </p:par>
                            </p:childTnLst>
                          </p:cTn>
                        </p:par>
                        <p:par>
                          <p:cTn id="17" fill="hold">
                            <p:stCondLst>
                              <p:cond delay="3800"/>
                            </p:stCondLst>
                            <p:childTnLst>
                              <p:par>
                                <p:cTn id="18" presetID="9" presetClass="entr" presetSubtype="0" fill="hold" nodeType="afterEffect">
                                  <p:stCondLst>
                                    <p:cond delay="0"/>
                                  </p:stCondLst>
                                  <p:childTnLst>
                                    <p:set>
                                      <p:cBhvr>
                                        <p:cTn id="19" dur="1" fill="hold">
                                          <p:stCondLst>
                                            <p:cond delay="0"/>
                                          </p:stCondLst>
                                        </p:cTn>
                                        <p:tgtEl>
                                          <p:spTgt spid="4099"/>
                                        </p:tgtEl>
                                        <p:attrNameLst>
                                          <p:attrName>style.visibility</p:attrName>
                                        </p:attrNameLst>
                                      </p:cBhvr>
                                      <p:to>
                                        <p:strVal val="visible"/>
                                      </p:to>
                                    </p:set>
                                    <p:animEffect transition="in" filter="dissolve">
                                      <p:cBhvr>
                                        <p:cTn id="20" dur="500"/>
                                        <p:tgtEl>
                                          <p:spTgt spid="4099"/>
                                        </p:tgtEl>
                                      </p:cBhvr>
                                    </p:animEffect>
                                  </p:childTnLst>
                                </p:cTn>
                              </p:par>
                            </p:childTnLst>
                          </p:cTn>
                        </p:par>
                        <p:par>
                          <p:cTn id="21" fill="hold">
                            <p:stCondLst>
                              <p:cond delay="4300"/>
                            </p:stCondLst>
                            <p:childTnLst>
                              <p:par>
                                <p:cTn id="22" presetID="2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childTnLst>
                                </p:cTn>
                              </p:par>
                              <p:par>
                                <p:cTn id="26" presetID="27" presetClass="entr" presetSubtype="0" fill="hold" grpId="0" nodeType="withEffect">
                                  <p:stCondLst>
                                    <p:cond delay="0"/>
                                  </p:stCondLst>
                                  <p:iterate type="lt">
                                    <p:tmPct val="50000"/>
                                  </p:iterate>
                                  <p:childTnLst>
                                    <p:set>
                                      <p:cBhvr>
                                        <p:cTn id="27" dur="1" fill="hold">
                                          <p:stCondLst>
                                            <p:cond delay="0"/>
                                          </p:stCondLst>
                                        </p:cTn>
                                        <p:tgtEl>
                                          <p:spTgt spid="2"/>
                                        </p:tgtEl>
                                        <p:attrNameLst>
                                          <p:attrName>style.visibility</p:attrName>
                                        </p:attrNameLst>
                                      </p:cBhvr>
                                      <p:to>
                                        <p:strVal val="visible"/>
                                      </p:to>
                                    </p:set>
                                    <p:anim calcmode="discrete" valueType="clr">
                                      <p:cBhvr override="childStyle">
                                        <p:cTn id="28"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
                                        </p:tgtEl>
                                        <p:attrNameLst>
                                          <p:attrName>fillcolor</p:attrName>
                                        </p:attrNameLst>
                                      </p:cBhvr>
                                      <p:tavLst>
                                        <p:tav tm="0">
                                          <p:val>
                                            <p:clrVal>
                                              <a:schemeClr val="accent2"/>
                                            </p:clrVal>
                                          </p:val>
                                        </p:tav>
                                        <p:tav tm="50000">
                                          <p:val>
                                            <p:clrVal>
                                              <a:schemeClr val="hlink"/>
                                            </p:clrVal>
                                          </p:val>
                                        </p:tav>
                                      </p:tavLst>
                                    </p:anim>
                                    <p:set>
                                      <p:cBhvr>
                                        <p:cTn id="30"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1071546"/>
            <a:ext cx="5286412" cy="2308324"/>
          </a:xfrm>
          <a:prstGeom prst="rect">
            <a:avLst/>
          </a:prstGeom>
        </p:spPr>
        <p:txBody>
          <a:bodyPr wrap="square">
            <a:spAutoFit/>
          </a:bodyPr>
          <a:lstStyle/>
          <a:p>
            <a:r>
              <a:rPr lang="en-US" sz="2400" dirty="0" smtClean="0"/>
              <a:t>The guards at the Tower of London are called Yeoman Warders. They were responsible for looking after any prisoners at the Tower and safeguarding the British crown jewels[d</a:t>
            </a:r>
            <a:r>
              <a:rPr lang="ru-RU" sz="2400" dirty="0" err="1" smtClean="0"/>
              <a:t>з</a:t>
            </a:r>
            <a:r>
              <a:rPr lang="en-US" sz="2400" dirty="0" smtClean="0"/>
              <a:t>u:</a:t>
            </a:r>
            <a:r>
              <a:rPr lang="en-US" sz="2400" dirty="0" smtClean="0">
                <a:latin typeface="Arial"/>
                <a:cs typeface="Arial"/>
              </a:rPr>
              <a:t>ə</a:t>
            </a:r>
            <a:r>
              <a:rPr lang="en-US" sz="2400" dirty="0" smtClean="0"/>
              <a:t>l</a:t>
            </a:r>
            <a:r>
              <a:rPr lang="en-US" sz="2400" dirty="0" smtClean="0">
                <a:latin typeface="Arial"/>
                <a:cs typeface="Arial"/>
              </a:rPr>
              <a:t>z</a:t>
            </a:r>
            <a:r>
              <a:rPr lang="en-US" sz="2400" dirty="0" smtClean="0"/>
              <a:t>].</a:t>
            </a:r>
            <a:endParaRPr lang="ru-RU" sz="2400" dirty="0"/>
          </a:p>
        </p:txBody>
      </p:sp>
      <p:pic>
        <p:nvPicPr>
          <p:cNvPr id="3" name="Picture 1" descr="C:\Documents and Settings\Admin\Мои документы\Мои рисунки\beefeater large.jpg"/>
          <p:cNvPicPr>
            <a:picLocks noChangeAspect="1" noChangeArrowheads="1"/>
          </p:cNvPicPr>
          <p:nvPr/>
        </p:nvPicPr>
        <p:blipFill>
          <a:blip r:embed="rId2" cstate="print"/>
          <a:srcRect/>
          <a:stretch>
            <a:fillRect/>
          </a:stretch>
        </p:blipFill>
        <p:spPr bwMode="auto">
          <a:xfrm>
            <a:off x="5857884" y="500042"/>
            <a:ext cx="2786082" cy="5929354"/>
          </a:xfrm>
          <a:prstGeom prst="rect">
            <a:avLst/>
          </a:prstGeom>
          <a:noFill/>
        </p:spPr>
      </p:pic>
      <p:pic>
        <p:nvPicPr>
          <p:cNvPr id="8" name="Picture 3" descr="C:\Documents and Settings\Admin\Мои документы\Мои рисунки\6a00d8341e434553ef00e54f407e3e8834-640wi.jpg"/>
          <p:cNvPicPr>
            <a:picLocks noChangeAspect="1" noChangeArrowheads="1"/>
          </p:cNvPicPr>
          <p:nvPr/>
        </p:nvPicPr>
        <p:blipFill>
          <a:blip r:embed="rId3" cstate="print"/>
          <a:srcRect/>
          <a:stretch>
            <a:fillRect/>
          </a:stretch>
        </p:blipFill>
        <p:spPr bwMode="auto">
          <a:xfrm>
            <a:off x="571472" y="3357562"/>
            <a:ext cx="5143536" cy="3071834"/>
          </a:xfrm>
          <a:prstGeom prst="rect">
            <a:avLst/>
          </a:prstGeom>
          <a:noFill/>
        </p:spPr>
      </p:pic>
      <p:pic>
        <p:nvPicPr>
          <p:cNvPr id="9" name="Picture 2" descr="C:\Documents and Settings\Admin\Мои документы\Мои рисунки\beefgjdctlytdyfz.jpg"/>
          <p:cNvPicPr>
            <a:picLocks noChangeAspect="1" noChangeArrowheads="1"/>
          </p:cNvPicPr>
          <p:nvPr/>
        </p:nvPicPr>
        <p:blipFill>
          <a:blip r:embed="rId4" cstate="print"/>
          <a:srcRect/>
          <a:stretch>
            <a:fillRect/>
          </a:stretch>
        </p:blipFill>
        <p:spPr bwMode="auto">
          <a:xfrm>
            <a:off x="4929190" y="428604"/>
            <a:ext cx="3929090" cy="6072230"/>
          </a:xfrm>
          <a:prstGeom prst="rect">
            <a:avLst/>
          </a:prstGeom>
          <a:noFill/>
        </p:spPr>
      </p:pic>
      <p:sp>
        <p:nvSpPr>
          <p:cNvPr id="11" name="Прямоугольник 10"/>
          <p:cNvSpPr/>
          <p:nvPr/>
        </p:nvSpPr>
        <p:spPr>
          <a:xfrm>
            <a:off x="2428860" y="285728"/>
            <a:ext cx="437812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Beefeaters</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5841" name="Picture 1" descr="C:\Documents and Settings\Admin\Мои документы\Мои рисунки\Quegrown.jpg"/>
          <p:cNvPicPr>
            <a:picLocks noChangeAspect="1" noChangeArrowheads="1"/>
          </p:cNvPicPr>
          <p:nvPr/>
        </p:nvPicPr>
        <p:blipFill>
          <a:blip r:embed="rId5" cstate="print"/>
          <a:srcRect/>
          <a:stretch>
            <a:fillRect/>
          </a:stretch>
        </p:blipFill>
        <p:spPr bwMode="auto">
          <a:xfrm>
            <a:off x="928662" y="3571876"/>
            <a:ext cx="3714776" cy="26432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3000"/>
                                        <p:tgtEl>
                                          <p:spTgt spid="9"/>
                                        </p:tgtEl>
                                      </p:cBhvr>
                                    </p:animEffect>
                                    <p:set>
                                      <p:cBhvr>
                                        <p:cTn id="7" dur="1" fill="hold">
                                          <p:stCondLst>
                                            <p:cond delay="2999"/>
                                          </p:stCondLst>
                                        </p:cTn>
                                        <p:tgtEl>
                                          <p:spTgt spid="9"/>
                                        </p:tgtEl>
                                        <p:attrNameLst>
                                          <p:attrName>style.visibility</p:attrName>
                                        </p:attrNameLst>
                                      </p:cBhvr>
                                      <p:to>
                                        <p:strVal val="hidden"/>
                                      </p:to>
                                    </p:set>
                                  </p:childTnLst>
                                </p:cTn>
                              </p:par>
                            </p:childTnLst>
                          </p:cTn>
                        </p:par>
                        <p:par>
                          <p:cTn id="8" fill="hold">
                            <p:stCondLst>
                              <p:cond delay="30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2000"/>
                                        <p:tgtEl>
                                          <p:spTgt spid="3"/>
                                        </p:tgtEl>
                                      </p:cBhvr>
                                    </p:animEffect>
                                  </p:childTnLst>
                                </p:cTn>
                              </p:par>
                            </p:childTnLst>
                          </p:cTn>
                        </p:par>
                        <p:par>
                          <p:cTn id="12" fill="hold">
                            <p:stCondLst>
                              <p:cond delay="5000"/>
                            </p:stCondLst>
                            <p:childTnLst>
                              <p:par>
                                <p:cTn id="13" presetID="53"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0" fill="hold"/>
                                        <p:tgtEl>
                                          <p:spTgt spid="8"/>
                                        </p:tgtEl>
                                        <p:attrNameLst>
                                          <p:attrName>ppt_w</p:attrName>
                                        </p:attrNameLst>
                                      </p:cBhvr>
                                      <p:tavLst>
                                        <p:tav tm="0">
                                          <p:val>
                                            <p:fltVal val="0"/>
                                          </p:val>
                                        </p:tav>
                                        <p:tav tm="100000">
                                          <p:val>
                                            <p:strVal val="#ppt_w"/>
                                          </p:val>
                                        </p:tav>
                                      </p:tavLst>
                                    </p:anim>
                                    <p:anim calcmode="lin" valueType="num">
                                      <p:cBhvr>
                                        <p:cTn id="16" dur="5000" fill="hold"/>
                                        <p:tgtEl>
                                          <p:spTgt spid="8"/>
                                        </p:tgtEl>
                                        <p:attrNameLst>
                                          <p:attrName>ppt_h</p:attrName>
                                        </p:attrNameLst>
                                      </p:cBhvr>
                                      <p:tavLst>
                                        <p:tav tm="0">
                                          <p:val>
                                            <p:fltVal val="0"/>
                                          </p:val>
                                        </p:tav>
                                        <p:tav tm="100000">
                                          <p:val>
                                            <p:strVal val="#ppt_h"/>
                                          </p:val>
                                        </p:tav>
                                      </p:tavLst>
                                    </p:anim>
                                    <p:animEffect transition="in" filter="fade">
                                      <p:cBhvr>
                                        <p:cTn id="17" dur="5000"/>
                                        <p:tgtEl>
                                          <p:spTgt spid="8"/>
                                        </p:tgtEl>
                                      </p:cBhvr>
                                    </p:animEffect>
                                  </p:childTnLst>
                                </p:cTn>
                              </p:par>
                            </p:childTnLst>
                          </p:cTn>
                        </p:par>
                        <p:par>
                          <p:cTn id="18" fill="hold">
                            <p:stCondLst>
                              <p:cond delay="10000"/>
                            </p:stCondLst>
                            <p:childTnLst>
                              <p:par>
                                <p:cTn id="19" presetID="23" presetClass="entr" presetSubtype="16" fill="hold" nodeType="afterEffect">
                                  <p:stCondLst>
                                    <p:cond delay="2000"/>
                                  </p:stCondLst>
                                  <p:childTnLst>
                                    <p:set>
                                      <p:cBhvr>
                                        <p:cTn id="20" dur="1" fill="hold">
                                          <p:stCondLst>
                                            <p:cond delay="0"/>
                                          </p:stCondLst>
                                        </p:cTn>
                                        <p:tgtEl>
                                          <p:spTgt spid="35841"/>
                                        </p:tgtEl>
                                        <p:attrNameLst>
                                          <p:attrName>style.visibility</p:attrName>
                                        </p:attrNameLst>
                                      </p:cBhvr>
                                      <p:to>
                                        <p:strVal val="visible"/>
                                      </p:to>
                                    </p:set>
                                    <p:anim calcmode="lin" valueType="num">
                                      <p:cBhvr>
                                        <p:cTn id="21" dur="3000" fill="hold"/>
                                        <p:tgtEl>
                                          <p:spTgt spid="35841"/>
                                        </p:tgtEl>
                                        <p:attrNameLst>
                                          <p:attrName>ppt_w</p:attrName>
                                        </p:attrNameLst>
                                      </p:cBhvr>
                                      <p:tavLst>
                                        <p:tav tm="0">
                                          <p:val>
                                            <p:fltVal val="0"/>
                                          </p:val>
                                        </p:tav>
                                        <p:tav tm="100000">
                                          <p:val>
                                            <p:strVal val="#ppt_w"/>
                                          </p:val>
                                        </p:tav>
                                      </p:tavLst>
                                    </p:anim>
                                    <p:anim calcmode="lin" valueType="num">
                                      <p:cBhvr>
                                        <p:cTn id="22" dur="3000" fill="hold"/>
                                        <p:tgtEl>
                                          <p:spTgt spid="35841"/>
                                        </p:tgtEl>
                                        <p:attrNameLst>
                                          <p:attrName>ppt_h</p:attrName>
                                        </p:attrNameLst>
                                      </p:cBhvr>
                                      <p:tavLst>
                                        <p:tav tm="0">
                                          <p:val>
                                            <p:fltVal val="0"/>
                                          </p:val>
                                        </p:tav>
                                        <p:tav tm="100000">
                                          <p:val>
                                            <p:strVal val="#ppt_h"/>
                                          </p:val>
                                        </p:tav>
                                      </p:tavLst>
                                    </p:anim>
                                  </p:childTnLst>
                                </p:cTn>
                              </p:par>
                              <p:par>
                                <p:cTn id="23" presetID="55" presetClass="exit" presetSubtype="0" fill="hold" nodeType="withEffect">
                                  <p:stCondLst>
                                    <p:cond delay="2000"/>
                                  </p:stCondLst>
                                  <p:childTnLst>
                                    <p:anim calcmode="lin" valueType="num">
                                      <p:cBhvr>
                                        <p:cTn id="24" dur="1000"/>
                                        <p:tgtEl>
                                          <p:spTgt spid="8"/>
                                        </p:tgtEl>
                                        <p:attrNameLst>
                                          <p:attrName>ppt_w</p:attrName>
                                        </p:attrNameLst>
                                      </p:cBhvr>
                                      <p:tavLst>
                                        <p:tav tm="0">
                                          <p:val>
                                            <p:strVal val="ppt_w"/>
                                          </p:val>
                                        </p:tav>
                                        <p:tav tm="100000">
                                          <p:val>
                                            <p:strVal val="ppt_w*0.70"/>
                                          </p:val>
                                        </p:tav>
                                      </p:tavLst>
                                    </p:anim>
                                    <p:anim calcmode="lin" valueType="num">
                                      <p:cBhvr>
                                        <p:cTn id="25" dur="1000"/>
                                        <p:tgtEl>
                                          <p:spTgt spid="8"/>
                                        </p:tgtEl>
                                        <p:attrNameLst>
                                          <p:attrName>ppt_h</p:attrName>
                                        </p:attrNameLst>
                                      </p:cBhvr>
                                      <p:tavLst>
                                        <p:tav tm="0">
                                          <p:val>
                                            <p:strVal val="ppt_h"/>
                                          </p:val>
                                        </p:tav>
                                        <p:tav tm="100000">
                                          <p:val>
                                            <p:strVal val="ppt_h"/>
                                          </p:val>
                                        </p:tav>
                                      </p:tavLst>
                                    </p:anim>
                                    <p:animEffect transition="out" filter="fade">
                                      <p:cBhvr>
                                        <p:cTn id="26" dur="1000"/>
                                        <p:tgtEl>
                                          <p:spTgt spid="8"/>
                                        </p:tgtEl>
                                      </p:cBhvr>
                                    </p:animEffect>
                                    <p:set>
                                      <p:cBhvr>
                                        <p:cTn id="27"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9"/>
          <p:cNvGrpSpPr>
            <a:grpSpLocks/>
          </p:cNvGrpSpPr>
          <p:nvPr/>
        </p:nvGrpSpPr>
        <p:grpSpPr bwMode="auto">
          <a:xfrm>
            <a:off x="250825" y="1196975"/>
            <a:ext cx="4448175" cy="5400675"/>
            <a:chOff x="158" y="754"/>
            <a:chExt cx="2802" cy="3402"/>
          </a:xfrm>
        </p:grpSpPr>
        <p:pic>
          <p:nvPicPr>
            <p:cNvPr id="3" name="Picture 48" descr="Рисунок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58" y="754"/>
              <a:ext cx="2802" cy="3402"/>
            </a:xfrm>
            <a:prstGeom prst="rect">
              <a:avLst/>
            </a:prstGeom>
            <a:noFill/>
            <a:ln/>
            <a:effectLst/>
          </p:spPr>
        </p:pic>
        <p:pic>
          <p:nvPicPr>
            <p:cNvPr id="4" name="Picture 4" descr="текст 003"/>
            <p:cNvPicPr>
              <a:picLocks noChangeAspect="1" noChangeArrowheads="1"/>
            </p:cNvPicPr>
            <p:nvPr/>
          </p:nvPicPr>
          <p:blipFill>
            <a:blip r:embed="rId3" cstate="print"/>
            <a:srcRect/>
            <a:stretch>
              <a:fillRect/>
            </a:stretch>
          </p:blipFill>
          <p:spPr bwMode="auto">
            <a:xfrm>
              <a:off x="2064" y="845"/>
              <a:ext cx="707" cy="952"/>
            </a:xfrm>
            <a:prstGeom prst="rect">
              <a:avLst/>
            </a:prstGeom>
            <a:noFill/>
            <a:ln>
              <a:noFill/>
            </a:ln>
            <a:effectLst/>
          </p:spPr>
        </p:pic>
      </p:grpSp>
      <p:sp>
        <p:nvSpPr>
          <p:cNvPr id="5" name="Rectangle 2"/>
          <p:cNvSpPr txBox="1">
            <a:spLocks noChangeArrowheads="1"/>
          </p:cNvSpPr>
          <p:nvPr/>
        </p:nvSpPr>
        <p:spPr>
          <a:xfrm>
            <a:off x="468313" y="260350"/>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A Tour Guide Around London</a:t>
            </a:r>
            <a:endParaRPr kumimoji="0" lang="ru-RU"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6" name="Text Box 10"/>
          <p:cNvSpPr txBox="1">
            <a:spLocks noChangeArrowheads="1"/>
          </p:cNvSpPr>
          <p:nvPr/>
        </p:nvSpPr>
        <p:spPr bwMode="auto">
          <a:xfrm>
            <a:off x="5003800" y="2349500"/>
            <a:ext cx="3600450" cy="3508392"/>
          </a:xfrm>
          <a:prstGeom prst="rect">
            <a:avLst/>
          </a:prstGeom>
          <a:noFill/>
          <a:ln w="9525">
            <a:noFill/>
            <a:miter lim="800000"/>
            <a:headEnd/>
            <a:tailEnd/>
          </a:ln>
          <a:effectLst/>
        </p:spPr>
        <p:txBody>
          <a:bodyPr wrap="square">
            <a:spAutoFit/>
          </a:bodyPr>
          <a:lstStyle/>
          <a:p>
            <a:pPr algn="l">
              <a:spcBef>
                <a:spcPct val="50000"/>
              </a:spcBef>
            </a:pPr>
            <a:r>
              <a:rPr lang="en-US" sz="2400" b="1" dirty="0">
                <a:solidFill>
                  <a:schemeClr val="tx2"/>
                </a:solidFill>
              </a:rPr>
              <a:t>Hello</a:t>
            </a:r>
            <a:r>
              <a:rPr lang="ru-RU" sz="2400" b="1" dirty="0">
                <a:solidFill>
                  <a:schemeClr val="tx2"/>
                </a:solidFill>
              </a:rPr>
              <a:t>!</a:t>
            </a:r>
            <a:r>
              <a:rPr lang="en-US" sz="2400" b="1" dirty="0">
                <a:solidFill>
                  <a:schemeClr val="tx2"/>
                </a:solidFill>
              </a:rPr>
              <a:t> Nice to meet you! Welcome to the capital of Great Britain. You have a great opportunity to visit one of the most ancient</a:t>
            </a:r>
            <a:r>
              <a:rPr lang="ru-RU" sz="2400" b="1" dirty="0">
                <a:solidFill>
                  <a:schemeClr val="tx2"/>
                </a:solidFill>
              </a:rPr>
              <a:t> </a:t>
            </a:r>
            <a:r>
              <a:rPr lang="en-US" sz="2400" b="1" dirty="0">
                <a:solidFill>
                  <a:schemeClr val="tx2"/>
                </a:solidFill>
              </a:rPr>
              <a:t>and beautiful cities in the world.</a:t>
            </a:r>
            <a:endParaRPr lang="ru-RU" sz="24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7158" y="4500570"/>
            <a:ext cx="8501122" cy="1938992"/>
          </a:xfrm>
          <a:prstGeom prst="rect">
            <a:avLst/>
          </a:prstGeom>
        </p:spPr>
        <p:txBody>
          <a:bodyPr wrap="square">
            <a:spAutoFit/>
          </a:bodyPr>
          <a:lstStyle/>
          <a:p>
            <a:r>
              <a:rPr lang="en-US" sz="2400" b="1" dirty="0" smtClean="0"/>
              <a:t>The Tower has been part of the capital’s history for the past 900 years. The fortress first built by William the Conqueror as a citadel, royal palace, seat of the government. The Tower now protects the Crown Jewels.</a:t>
            </a:r>
            <a:endParaRPr lang="ru-RU" sz="2400" b="1" dirty="0"/>
          </a:p>
        </p:txBody>
      </p:sp>
      <p:pic>
        <p:nvPicPr>
          <p:cNvPr id="2051" name="Picture 3" descr="C:\Documents and Settings\Admin\Мои документы\Мои рисунки\crown_2.jpg"/>
          <p:cNvPicPr>
            <a:picLocks noChangeAspect="1" noChangeArrowheads="1"/>
          </p:cNvPicPr>
          <p:nvPr/>
        </p:nvPicPr>
        <p:blipFill>
          <a:blip r:embed="rId2" cstate="print"/>
          <a:srcRect/>
          <a:stretch>
            <a:fillRect/>
          </a:stretch>
        </p:blipFill>
        <p:spPr bwMode="auto">
          <a:xfrm>
            <a:off x="500034" y="928670"/>
            <a:ext cx="1964545" cy="2357454"/>
          </a:xfrm>
          <a:prstGeom prst="rect">
            <a:avLst/>
          </a:prstGeom>
          <a:noFill/>
        </p:spPr>
      </p:pic>
      <p:pic>
        <p:nvPicPr>
          <p:cNvPr id="7" name="Picture 2" descr="C:\Documents and Settings\Admin\Мои документы\Мои рисунки\crown_jewels_imperial_crown_queen_of_england.jpg"/>
          <p:cNvPicPr>
            <a:picLocks noChangeAspect="1" noChangeArrowheads="1"/>
          </p:cNvPicPr>
          <p:nvPr/>
        </p:nvPicPr>
        <p:blipFill>
          <a:blip r:embed="rId3" cstate="print"/>
          <a:srcRect/>
          <a:stretch>
            <a:fillRect/>
          </a:stretch>
        </p:blipFill>
        <p:spPr bwMode="auto">
          <a:xfrm>
            <a:off x="6715140" y="928670"/>
            <a:ext cx="2071702" cy="2486043"/>
          </a:xfrm>
          <a:prstGeom prst="rect">
            <a:avLst/>
          </a:prstGeom>
          <a:noFill/>
        </p:spPr>
      </p:pic>
      <p:pic>
        <p:nvPicPr>
          <p:cNvPr id="8" name="Picture 2" descr="C:\Documents and Settings\Admin\Мои документы\Мои рисунки\whod_w_tauer белая башня.jpg"/>
          <p:cNvPicPr>
            <a:picLocks noChangeAspect="1" noChangeArrowheads="1"/>
          </p:cNvPicPr>
          <p:nvPr/>
        </p:nvPicPr>
        <p:blipFill>
          <a:blip r:embed="rId4" cstate="print"/>
          <a:srcRect/>
          <a:stretch>
            <a:fillRect/>
          </a:stretch>
        </p:blipFill>
        <p:spPr bwMode="auto">
          <a:xfrm>
            <a:off x="2643174" y="642918"/>
            <a:ext cx="4081467" cy="3643338"/>
          </a:xfrm>
          <a:prstGeom prst="rect">
            <a:avLst/>
          </a:prstGeom>
          <a:noFill/>
        </p:spPr>
      </p:pic>
      <p:pic>
        <p:nvPicPr>
          <p:cNvPr id="9" name="Picture 2" descr="C:\Documents and Settings\Admin\Мои документы\Мои рисунки\tower2.jpg"/>
          <p:cNvPicPr>
            <a:picLocks noChangeAspect="1" noChangeArrowheads="1"/>
          </p:cNvPicPr>
          <p:nvPr/>
        </p:nvPicPr>
        <p:blipFill>
          <a:blip r:embed="rId5" cstate="print"/>
          <a:srcRect/>
          <a:stretch>
            <a:fillRect/>
          </a:stretch>
        </p:blipFill>
        <p:spPr bwMode="auto">
          <a:xfrm>
            <a:off x="285720" y="285728"/>
            <a:ext cx="8572560" cy="6286544"/>
          </a:xfrm>
          <a:prstGeom prst="rect">
            <a:avLst/>
          </a:prstGeom>
          <a:noFill/>
        </p:spPr>
      </p:pic>
      <p:pic>
        <p:nvPicPr>
          <p:cNvPr id="10" name="Picture 4" descr="C:\Documents and Settings\Admin\Мои документы\Мои рисунки\kazarmy_waterloo сокровищница британской короны.jpg"/>
          <p:cNvPicPr>
            <a:picLocks noChangeAspect="1" noChangeArrowheads="1"/>
          </p:cNvPicPr>
          <p:nvPr/>
        </p:nvPicPr>
        <p:blipFill>
          <a:blip r:embed="rId6" cstate="print"/>
          <a:srcRect/>
          <a:stretch>
            <a:fillRect/>
          </a:stretch>
        </p:blipFill>
        <p:spPr bwMode="auto">
          <a:xfrm>
            <a:off x="285720" y="285728"/>
            <a:ext cx="8572560" cy="62865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par>
                          <p:cTn id="13" fill="hold">
                            <p:stCondLst>
                              <p:cond delay="500"/>
                            </p:stCondLst>
                            <p:childTnLst>
                              <p:par>
                                <p:cTn id="14" presetID="29"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ppt_x</p:attrName>
                                        </p:attrNameLst>
                                      </p:cBhvr>
                                      <p:tavLst>
                                        <p:tav tm="0">
                                          <p:val>
                                            <p:strVal val="#ppt_x-.2"/>
                                          </p:val>
                                        </p:tav>
                                        <p:tav tm="100000">
                                          <p:val>
                                            <p:strVal val="#ppt_x"/>
                                          </p:val>
                                        </p:tav>
                                      </p:tavLst>
                                    </p:anim>
                                    <p:anim calcmode="lin" valueType="num">
                                      <p:cBhvr>
                                        <p:cTn id="1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8" dur="1000"/>
                                        <p:tgtEl>
                                          <p:spTgt spid="4"/>
                                        </p:tgtEl>
                                      </p:cBhvr>
                                    </p:animEffect>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051"/>
                                        </p:tgtEl>
                                        <p:attrNameLst>
                                          <p:attrName>style.visibility</p:attrName>
                                        </p:attrNameLst>
                                      </p:cBhvr>
                                      <p:to>
                                        <p:strVal val="visible"/>
                                      </p:to>
                                    </p:set>
                                    <p:anim calcmode="lin" valueType="num">
                                      <p:cBhvr>
                                        <p:cTn id="22" dur="2000" fill="hold"/>
                                        <p:tgtEl>
                                          <p:spTgt spid="2051"/>
                                        </p:tgtEl>
                                        <p:attrNameLst>
                                          <p:attrName>ppt_w</p:attrName>
                                        </p:attrNameLst>
                                      </p:cBhvr>
                                      <p:tavLst>
                                        <p:tav tm="0">
                                          <p:val>
                                            <p:fltVal val="0"/>
                                          </p:val>
                                        </p:tav>
                                        <p:tav tm="100000">
                                          <p:val>
                                            <p:strVal val="#ppt_w"/>
                                          </p:val>
                                        </p:tav>
                                      </p:tavLst>
                                    </p:anim>
                                    <p:anim calcmode="lin" valueType="num">
                                      <p:cBhvr>
                                        <p:cTn id="23" dur="2000" fill="hold"/>
                                        <p:tgtEl>
                                          <p:spTgt spid="2051"/>
                                        </p:tgtEl>
                                        <p:attrNameLst>
                                          <p:attrName>ppt_h</p:attrName>
                                        </p:attrNameLst>
                                      </p:cBhvr>
                                      <p:tavLst>
                                        <p:tav tm="0">
                                          <p:val>
                                            <p:fltVal val="0"/>
                                          </p:val>
                                        </p:tav>
                                        <p:tav tm="100000">
                                          <p:val>
                                            <p:strVal val="#ppt_h"/>
                                          </p:val>
                                        </p:tav>
                                      </p:tavLst>
                                    </p:anim>
                                  </p:childTnLst>
                                </p:cTn>
                              </p:par>
                            </p:childTnLst>
                          </p:cTn>
                        </p:par>
                        <p:par>
                          <p:cTn id="24" fill="hold">
                            <p:stCondLst>
                              <p:cond delay="3500"/>
                            </p:stCondLst>
                            <p:childTnLst>
                              <p:par>
                                <p:cTn id="25" presetID="2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2000" fill="hold"/>
                                        <p:tgtEl>
                                          <p:spTgt spid="7"/>
                                        </p:tgtEl>
                                        <p:attrNameLst>
                                          <p:attrName>ppt_w</p:attrName>
                                        </p:attrNameLst>
                                      </p:cBhvr>
                                      <p:tavLst>
                                        <p:tav tm="0">
                                          <p:val>
                                            <p:fltVal val="0"/>
                                          </p:val>
                                        </p:tav>
                                        <p:tav tm="100000">
                                          <p:val>
                                            <p:strVal val="#ppt_w"/>
                                          </p:val>
                                        </p:tav>
                                      </p:tavLst>
                                    </p:anim>
                                    <p:anim calcmode="lin" valueType="num">
                                      <p:cBhvr>
                                        <p:cTn id="28" dur="2000" fill="hold"/>
                                        <p:tgtEl>
                                          <p:spTgt spid="7"/>
                                        </p:tgtEl>
                                        <p:attrNameLst>
                                          <p:attrName>ppt_h</p:attrName>
                                        </p:attrNameLst>
                                      </p:cBhvr>
                                      <p:tavLst>
                                        <p:tav tm="0">
                                          <p:val>
                                            <p:fltVal val="0"/>
                                          </p:val>
                                        </p:tav>
                                        <p:tav tm="100000">
                                          <p:val>
                                            <p:strVal val="#ppt_h"/>
                                          </p:val>
                                        </p:tav>
                                      </p:tavLst>
                                    </p:anim>
                                  </p:childTnLst>
                                </p:cTn>
                              </p:par>
                            </p:childTnLst>
                          </p:cTn>
                        </p:par>
                        <p:par>
                          <p:cTn id="29" fill="hold">
                            <p:stCondLst>
                              <p:cond delay="5500"/>
                            </p:stCondLst>
                            <p:childTnLst>
                              <p:par>
                                <p:cTn id="30" presetID="23" presetClass="entr" presetSubtype="16"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2000" fill="hold"/>
                                        <p:tgtEl>
                                          <p:spTgt spid="8"/>
                                        </p:tgtEl>
                                        <p:attrNameLst>
                                          <p:attrName>ppt_w</p:attrName>
                                        </p:attrNameLst>
                                      </p:cBhvr>
                                      <p:tavLst>
                                        <p:tav tm="0">
                                          <p:val>
                                            <p:fltVal val="0"/>
                                          </p:val>
                                        </p:tav>
                                        <p:tav tm="100000">
                                          <p:val>
                                            <p:strVal val="#ppt_w"/>
                                          </p:val>
                                        </p:tav>
                                      </p:tavLst>
                                    </p:anim>
                                    <p:anim calcmode="lin" valueType="num">
                                      <p:cBhvr>
                                        <p:cTn id="33" dur="20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dmin\Мои документы\Мои рисунки\crown jewels.jpg"/>
          <p:cNvPicPr>
            <a:picLocks noChangeAspect="1" noChangeArrowheads="1"/>
          </p:cNvPicPr>
          <p:nvPr/>
        </p:nvPicPr>
        <p:blipFill>
          <a:blip r:embed="rId2" cstate="print"/>
          <a:srcRect/>
          <a:stretch>
            <a:fillRect/>
          </a:stretch>
        </p:blipFill>
        <p:spPr bwMode="auto">
          <a:xfrm>
            <a:off x="285720" y="285728"/>
            <a:ext cx="8572560" cy="6286544"/>
          </a:xfrm>
          <a:prstGeom prst="rect">
            <a:avLst/>
          </a:prstGeom>
          <a:noFill/>
        </p:spPr>
      </p:pic>
      <p:pic>
        <p:nvPicPr>
          <p:cNvPr id="4" name="Picture 2" descr="C:\Documents and Settings\Admin\Мои документы\Мои рисунки\london%20tower%2026%20www_britain4you_com.jpg"/>
          <p:cNvPicPr>
            <a:picLocks noChangeAspect="1" noChangeArrowheads="1"/>
          </p:cNvPicPr>
          <p:nvPr/>
        </p:nvPicPr>
        <p:blipFill>
          <a:blip r:embed="rId3" cstate="print"/>
          <a:srcRect/>
          <a:stretch>
            <a:fillRect/>
          </a:stretch>
        </p:blipFill>
        <p:spPr bwMode="auto">
          <a:xfrm>
            <a:off x="285720" y="285728"/>
            <a:ext cx="8572560" cy="6286544"/>
          </a:xfrm>
          <a:prstGeom prst="rect">
            <a:avLst/>
          </a:prstGeom>
          <a:noFill/>
        </p:spPr>
      </p:pic>
      <p:sp>
        <p:nvSpPr>
          <p:cNvPr id="5" name="Прямоугольник 4"/>
          <p:cNvSpPr/>
          <p:nvPr/>
        </p:nvSpPr>
        <p:spPr>
          <a:xfrm>
            <a:off x="2571736" y="285728"/>
            <a:ext cx="408381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kumimoji="0" lang="en-US" sz="5400" b="1" i="0" u="none" strike="noStrike" cap="none" spc="0"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pitchFamily="34" charset="0"/>
                <a:ea typeface="Calibri" pitchFamily="34" charset="0"/>
                <a:cs typeface="Times New Roman" pitchFamily="18" charset="0"/>
              </a:rPr>
              <a:t>Crown Jewels</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Прямоугольник 5"/>
          <p:cNvSpPr/>
          <p:nvPr/>
        </p:nvSpPr>
        <p:spPr>
          <a:xfrm>
            <a:off x="357158" y="5572140"/>
            <a:ext cx="8501122" cy="954107"/>
          </a:xfrm>
          <a:prstGeom prst="rect">
            <a:avLst/>
          </a:prstGeom>
        </p:spPr>
        <p:txBody>
          <a:bodyPr wrap="square">
            <a:spAutoFit/>
          </a:bodyPr>
          <a:lstStyle/>
          <a:p>
            <a:r>
              <a:rPr lang="en-US" sz="2800" b="1" dirty="0" smtClean="0">
                <a:solidFill>
                  <a:schemeClr val="bg1">
                    <a:lumMod val="95000"/>
                  </a:schemeClr>
                </a:solidFill>
                <a:latin typeface="Calibri" pitchFamily="34" charset="0"/>
                <a:ea typeface="Calibri" pitchFamily="34" charset="0"/>
                <a:cs typeface="Times New Roman" pitchFamily="18" charset="0"/>
              </a:rPr>
              <a:t>The Crown Jewels have been kept at the Tower of London since 1303</a:t>
            </a:r>
            <a:endParaRPr lang="ru-RU" sz="2800"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55" presetClass="exit" presetSubtype="0" fill="hold" grpId="0" nodeType="afterEffect">
                                  <p:stCondLst>
                                    <p:cond delay="0"/>
                                  </p:stCondLst>
                                  <p:childTnLst>
                                    <p:anim calcmode="lin" valueType="num">
                                      <p:cBhvr>
                                        <p:cTn id="10" dur="1000"/>
                                        <p:tgtEl>
                                          <p:spTgt spid="6"/>
                                        </p:tgtEl>
                                        <p:attrNameLst>
                                          <p:attrName>ppt_w</p:attrName>
                                        </p:attrNameLst>
                                      </p:cBhvr>
                                      <p:tavLst>
                                        <p:tav tm="0">
                                          <p:val>
                                            <p:strVal val="ppt_w"/>
                                          </p:val>
                                        </p:tav>
                                        <p:tav tm="100000">
                                          <p:val>
                                            <p:strVal val="ppt_w*0.70"/>
                                          </p:val>
                                        </p:tav>
                                      </p:tavLst>
                                    </p:anim>
                                    <p:anim calcmode="lin" valueType="num">
                                      <p:cBhvr>
                                        <p:cTn id="11" dur="1000"/>
                                        <p:tgtEl>
                                          <p:spTgt spid="6"/>
                                        </p:tgtEl>
                                        <p:attrNameLst>
                                          <p:attrName>ppt_h</p:attrName>
                                        </p:attrNameLst>
                                      </p:cBhvr>
                                      <p:tavLst>
                                        <p:tav tm="0">
                                          <p:val>
                                            <p:strVal val="ppt_h"/>
                                          </p:val>
                                        </p:tav>
                                        <p:tav tm="100000">
                                          <p:val>
                                            <p:strVal val="ppt_h"/>
                                          </p:val>
                                        </p:tav>
                                      </p:tavLst>
                                    </p:anim>
                                    <p:animEffect transition="out" filter="fade">
                                      <p:cBhvr>
                                        <p:cTn id="12" dur="1000"/>
                                        <p:tgtEl>
                                          <p:spTgt spid="6"/>
                                        </p:tgtEl>
                                      </p:cBhvr>
                                    </p:animEffect>
                                    <p:set>
                                      <p:cBhvr>
                                        <p:cTn id="13"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42910" y="1357298"/>
            <a:ext cx="785818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The Queen's Body Guard, known as the Yeomen of the Guard, are a bodyguard of the British Monarch. There are 73 Yeomen of the Guard, all of whom are former officers and sergeants of the British Services.</a:t>
            </a:r>
            <a:endParaRPr kumimoji="0" lang="en-US" sz="2400" b="0" i="0" u="none" strike="noStrike" cap="none" normalizeH="0" baseline="0" dirty="0" smtClean="0">
              <a:ln>
                <a:noFill/>
              </a:ln>
              <a:solidFill>
                <a:schemeClr val="tx1"/>
              </a:solidFill>
              <a:effectLst/>
              <a:latin typeface="Arial" pitchFamily="34" charset="0"/>
            </a:endParaRPr>
          </a:p>
        </p:txBody>
      </p:sp>
      <p:pic>
        <p:nvPicPr>
          <p:cNvPr id="1026" name="Picture 2" descr="C:\Documents and Settings\Admin\Мои документы\Мои рисунки\queensguard.jpg"/>
          <p:cNvPicPr>
            <a:picLocks noChangeAspect="1" noChangeArrowheads="1"/>
          </p:cNvPicPr>
          <p:nvPr/>
        </p:nvPicPr>
        <p:blipFill>
          <a:blip r:embed="rId3" cstate="print"/>
          <a:srcRect/>
          <a:stretch>
            <a:fillRect/>
          </a:stretch>
        </p:blipFill>
        <p:spPr bwMode="auto">
          <a:xfrm>
            <a:off x="3643306" y="2714620"/>
            <a:ext cx="4929222" cy="3500462"/>
          </a:xfrm>
          <a:prstGeom prst="rect">
            <a:avLst/>
          </a:prstGeom>
          <a:noFill/>
        </p:spPr>
      </p:pic>
      <p:sp>
        <p:nvSpPr>
          <p:cNvPr id="5" name="Прямоугольник 4"/>
          <p:cNvSpPr/>
          <p:nvPr/>
        </p:nvSpPr>
        <p:spPr>
          <a:xfrm>
            <a:off x="1643042" y="357166"/>
            <a:ext cx="627787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kumimoji="0" lang="en-US" sz="5400" b="1" i="0" u="none" strike="noStrike" cap="none" spc="0"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pitchFamily="34" charset="0"/>
                <a:ea typeface="Calibri" pitchFamily="34" charset="0"/>
                <a:cs typeface="Times New Roman" pitchFamily="18" charset="0"/>
              </a:rPr>
              <a:t>Yeomen of the Guard</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7170" name="Picture 2" descr="C:\Documents and Settings\Admin\Мои документы\Мои рисунки\beefparl.jpg"/>
          <p:cNvPicPr>
            <a:picLocks noChangeAspect="1" noChangeArrowheads="1"/>
          </p:cNvPicPr>
          <p:nvPr/>
        </p:nvPicPr>
        <p:blipFill>
          <a:blip r:embed="rId4" cstate="print"/>
          <a:srcRect/>
          <a:stretch>
            <a:fillRect/>
          </a:stretch>
        </p:blipFill>
        <p:spPr bwMode="auto">
          <a:xfrm>
            <a:off x="500034" y="3357562"/>
            <a:ext cx="3060713" cy="241103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2000" fill="hold"/>
                                        <p:tgtEl>
                                          <p:spTgt spid="7170"/>
                                        </p:tgtEl>
                                        <p:attrNameLst>
                                          <p:attrName>ppt_w</p:attrName>
                                        </p:attrNameLst>
                                      </p:cBhvr>
                                      <p:tavLst>
                                        <p:tav tm="0">
                                          <p:val>
                                            <p:fltVal val="0"/>
                                          </p:val>
                                        </p:tav>
                                        <p:tav tm="100000">
                                          <p:val>
                                            <p:strVal val="#ppt_w"/>
                                          </p:val>
                                        </p:tav>
                                      </p:tavLst>
                                    </p:anim>
                                    <p:anim calcmode="lin" valueType="num">
                                      <p:cBhvr>
                                        <p:cTn id="8" dur="2000" fill="hold"/>
                                        <p:tgtEl>
                                          <p:spTgt spid="7170"/>
                                        </p:tgtEl>
                                        <p:attrNameLst>
                                          <p:attrName>ppt_h</p:attrName>
                                        </p:attrNameLst>
                                      </p:cBhvr>
                                      <p:tavLst>
                                        <p:tav tm="0">
                                          <p:val>
                                            <p:fltVal val="0"/>
                                          </p:val>
                                        </p:tav>
                                        <p:tav tm="100000">
                                          <p:val>
                                            <p:strVal val="#ppt_h"/>
                                          </p:val>
                                        </p:tav>
                                      </p:tavLst>
                                    </p:anim>
                                    <p:animEffect transition="in" filter="fade">
                                      <p:cBhvr>
                                        <p:cTn id="9" dur="2000"/>
                                        <p:tgtEl>
                                          <p:spTgt spid="7170"/>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2000" fill="hold"/>
                                        <p:tgtEl>
                                          <p:spTgt spid="1026"/>
                                        </p:tgtEl>
                                        <p:attrNameLst>
                                          <p:attrName>ppt_w</p:attrName>
                                        </p:attrNameLst>
                                      </p:cBhvr>
                                      <p:tavLst>
                                        <p:tav tm="0">
                                          <p:val>
                                            <p:fltVal val="0"/>
                                          </p:val>
                                        </p:tav>
                                        <p:tav tm="100000">
                                          <p:val>
                                            <p:strVal val="#ppt_w"/>
                                          </p:val>
                                        </p:tav>
                                      </p:tavLst>
                                    </p:anim>
                                    <p:anim calcmode="lin" valueType="num">
                                      <p:cBhvr>
                                        <p:cTn id="14" dur="2000" fill="hold"/>
                                        <p:tgtEl>
                                          <p:spTgt spid="1026"/>
                                        </p:tgtEl>
                                        <p:attrNameLst>
                                          <p:attrName>ppt_h</p:attrName>
                                        </p:attrNameLst>
                                      </p:cBhvr>
                                      <p:tavLst>
                                        <p:tav tm="0">
                                          <p:val>
                                            <p:fltVal val="0"/>
                                          </p:val>
                                        </p:tav>
                                        <p:tav tm="100000">
                                          <p:val>
                                            <p:strVal val="#ppt_h"/>
                                          </p:val>
                                        </p:tav>
                                      </p:tavLst>
                                    </p:anim>
                                    <p:animEffect transition="in" filter="fade">
                                      <p:cBhvr>
                                        <p:cTn id="15"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5072074"/>
            <a:ext cx="8215370" cy="1274195"/>
          </a:xfrm>
          <a:prstGeom prst="rect">
            <a:avLst/>
          </a:prstGeom>
        </p:spPr>
        <p:txBody>
          <a:bodyPr wrap="square">
            <a:spAutoFit/>
          </a:bodyPr>
          <a:lstStyle/>
          <a:p>
            <a:pPr algn="just">
              <a:lnSpc>
                <a:spcPct val="80000"/>
              </a:lnSpc>
            </a:pPr>
            <a:r>
              <a:rPr lang="en-US" sz="2400" b="1" i="1" dirty="0" smtClean="0">
                <a:latin typeface="Arial" charset="0"/>
              </a:rPr>
              <a:t>There is a wonderful daily ceremony, which takes place at 11.30. Usually Londoners and a great number of foreign tourists watch Changing the Guards in front of the Palace. It’s a very beautiful parade.</a:t>
            </a:r>
            <a:r>
              <a:rPr lang="ru-RU" sz="2400" b="1" i="1" dirty="0" smtClean="0">
                <a:latin typeface="Arial" charset="0"/>
              </a:rPr>
              <a:t> </a:t>
            </a:r>
            <a:endParaRPr lang="ru-RU" sz="2400" b="1" i="1" dirty="0">
              <a:latin typeface="Arial" charset="0"/>
            </a:endParaRPr>
          </a:p>
        </p:txBody>
      </p:sp>
      <p:pic>
        <p:nvPicPr>
          <p:cNvPr id="3" name="Picture 10" descr="MTnew_ceremsym_ceremonies_intro"/>
          <p:cNvPicPr>
            <a:picLocks noChangeAspect="1" noChangeArrowheads="1"/>
          </p:cNvPicPr>
          <p:nvPr/>
        </p:nvPicPr>
        <p:blipFill>
          <a:blip r:embed="rId2" cstate="print"/>
          <a:srcRect/>
          <a:stretch>
            <a:fillRect/>
          </a:stretch>
        </p:blipFill>
        <p:spPr bwMode="auto">
          <a:xfrm>
            <a:off x="4714876" y="1285860"/>
            <a:ext cx="3779837" cy="3357562"/>
          </a:xfrm>
          <a:prstGeom prst="rect">
            <a:avLst/>
          </a:prstGeom>
          <a:noFill/>
        </p:spPr>
      </p:pic>
      <p:pic>
        <p:nvPicPr>
          <p:cNvPr id="4" name="Picture 6" descr="changing the Guard"/>
          <p:cNvPicPr>
            <a:picLocks noChangeAspect="1" noChangeArrowheads="1"/>
          </p:cNvPicPr>
          <p:nvPr/>
        </p:nvPicPr>
        <p:blipFill>
          <a:blip r:embed="rId3" cstate="print"/>
          <a:srcRect/>
          <a:stretch>
            <a:fillRect/>
          </a:stretch>
        </p:blipFill>
        <p:spPr bwMode="auto">
          <a:xfrm>
            <a:off x="428596" y="642918"/>
            <a:ext cx="5508625" cy="41322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85786" y="785794"/>
            <a:ext cx="4000528" cy="2677656"/>
          </a:xfrm>
          <a:prstGeom prst="rect">
            <a:avLst/>
          </a:prstGeom>
        </p:spPr>
        <p:txBody>
          <a:bodyPr wrap="square">
            <a:spAutoFit/>
          </a:bodyPr>
          <a:lstStyle/>
          <a:p>
            <a:r>
              <a:rPr lang="en-US" sz="2400" b="1" dirty="0" smtClean="0"/>
              <a:t>The uniforms of the Yeoman of the Guard and Yeoman Warders include the thistle, rose and shamrock, emblems of Scotland, England and Ireland.</a:t>
            </a:r>
            <a:endParaRPr lang="ru-RU" sz="2400" b="1" dirty="0"/>
          </a:p>
        </p:txBody>
      </p:sp>
      <p:pic>
        <p:nvPicPr>
          <p:cNvPr id="4" name="Picture 3" descr="C:\Documents and Settings\Admin\Мои документы\Мои рисунки\sym.jpg"/>
          <p:cNvPicPr>
            <a:picLocks noChangeAspect="1" noChangeArrowheads="1"/>
          </p:cNvPicPr>
          <p:nvPr/>
        </p:nvPicPr>
        <p:blipFill>
          <a:blip r:embed="rId2" cstate="print"/>
          <a:srcRect/>
          <a:stretch>
            <a:fillRect/>
          </a:stretch>
        </p:blipFill>
        <p:spPr bwMode="auto">
          <a:xfrm>
            <a:off x="5643570" y="857232"/>
            <a:ext cx="2071702" cy="2513212"/>
          </a:xfrm>
          <a:prstGeom prst="rect">
            <a:avLst/>
          </a:prstGeom>
          <a:noFill/>
        </p:spPr>
      </p:pic>
      <p:pic>
        <p:nvPicPr>
          <p:cNvPr id="3075" name="Picture 3" descr="C:\Documents and Settings\Admin\Мои документы\Мои рисунки\fthistle.jpg"/>
          <p:cNvPicPr>
            <a:picLocks noChangeAspect="1" noChangeArrowheads="1"/>
          </p:cNvPicPr>
          <p:nvPr/>
        </p:nvPicPr>
        <p:blipFill>
          <a:blip r:embed="rId3" cstate="print"/>
          <a:srcRect/>
          <a:stretch>
            <a:fillRect/>
          </a:stretch>
        </p:blipFill>
        <p:spPr bwMode="auto">
          <a:xfrm>
            <a:off x="2857488" y="3786190"/>
            <a:ext cx="1643074" cy="1536700"/>
          </a:xfrm>
          <a:prstGeom prst="rect">
            <a:avLst/>
          </a:prstGeom>
          <a:noFill/>
        </p:spPr>
      </p:pic>
      <p:pic>
        <p:nvPicPr>
          <p:cNvPr id="3076" name="Picture 4" descr="C:\Documents and Settings\Admin\Мои документы\Мои рисунки\daffodil wales.jpg"/>
          <p:cNvPicPr>
            <a:picLocks noChangeAspect="1" noChangeArrowheads="1"/>
          </p:cNvPicPr>
          <p:nvPr/>
        </p:nvPicPr>
        <p:blipFill>
          <a:blip r:embed="rId4" cstate="print"/>
          <a:srcRect/>
          <a:stretch>
            <a:fillRect/>
          </a:stretch>
        </p:blipFill>
        <p:spPr bwMode="auto">
          <a:xfrm>
            <a:off x="4857752" y="3786190"/>
            <a:ext cx="1571636" cy="1504953"/>
          </a:xfrm>
          <a:prstGeom prst="rect">
            <a:avLst/>
          </a:prstGeom>
          <a:noFill/>
        </p:spPr>
      </p:pic>
      <p:pic>
        <p:nvPicPr>
          <p:cNvPr id="3077" name="Picture 5" descr="C:\Documents and Settings\Admin\Мои документы\Мои рисунки\shamrock Northen Ireland.jpg"/>
          <p:cNvPicPr>
            <a:picLocks noChangeAspect="1" noChangeArrowheads="1"/>
          </p:cNvPicPr>
          <p:nvPr/>
        </p:nvPicPr>
        <p:blipFill>
          <a:blip r:embed="rId5" cstate="print"/>
          <a:srcRect/>
          <a:stretch>
            <a:fillRect/>
          </a:stretch>
        </p:blipFill>
        <p:spPr bwMode="auto">
          <a:xfrm>
            <a:off x="6858016" y="3786190"/>
            <a:ext cx="1549400" cy="1485900"/>
          </a:xfrm>
          <a:prstGeom prst="rect">
            <a:avLst/>
          </a:prstGeom>
          <a:noFill/>
        </p:spPr>
      </p:pic>
      <p:pic>
        <p:nvPicPr>
          <p:cNvPr id="3078" name="Picture 6" descr="C:\Documents and Settings\Admin\Мои документы\Мои рисунки\роза.jpeg"/>
          <p:cNvPicPr>
            <a:picLocks noChangeAspect="1" noChangeArrowheads="1"/>
          </p:cNvPicPr>
          <p:nvPr/>
        </p:nvPicPr>
        <p:blipFill>
          <a:blip r:embed="rId6" cstate="print"/>
          <a:srcRect/>
          <a:stretch>
            <a:fillRect/>
          </a:stretch>
        </p:blipFill>
        <p:spPr bwMode="auto">
          <a:xfrm>
            <a:off x="714348" y="3786190"/>
            <a:ext cx="1857388" cy="1539876"/>
          </a:xfrm>
          <a:prstGeom prst="rect">
            <a:avLst/>
          </a:prstGeom>
          <a:noFill/>
        </p:spPr>
      </p:pic>
      <p:sp>
        <p:nvSpPr>
          <p:cNvPr id="9" name="TextBox 8"/>
          <p:cNvSpPr txBox="1"/>
          <p:nvPr/>
        </p:nvSpPr>
        <p:spPr>
          <a:xfrm>
            <a:off x="571472" y="5500702"/>
            <a:ext cx="2214578" cy="830997"/>
          </a:xfrm>
          <a:prstGeom prst="rect">
            <a:avLst/>
          </a:prstGeom>
          <a:noFill/>
        </p:spPr>
        <p:txBody>
          <a:bodyPr wrap="square" rtlCol="0">
            <a:spAutoFit/>
          </a:bodyPr>
          <a:lstStyle/>
          <a:p>
            <a:pPr algn="ctr"/>
            <a:r>
              <a:rPr lang="en-US" sz="2400" dirty="0" smtClean="0"/>
              <a:t>Rose</a:t>
            </a:r>
          </a:p>
          <a:p>
            <a:pPr algn="ctr"/>
            <a:r>
              <a:rPr lang="en-US" sz="2400" b="1" dirty="0" smtClean="0"/>
              <a:t>England</a:t>
            </a:r>
            <a:endParaRPr lang="ru-RU" sz="2400" b="1" dirty="0"/>
          </a:p>
        </p:txBody>
      </p:sp>
      <p:sp>
        <p:nvSpPr>
          <p:cNvPr id="10" name="Прямоугольник 9"/>
          <p:cNvSpPr/>
          <p:nvPr/>
        </p:nvSpPr>
        <p:spPr>
          <a:xfrm>
            <a:off x="4857752" y="5500702"/>
            <a:ext cx="1785950" cy="830997"/>
          </a:xfrm>
          <a:prstGeom prst="rect">
            <a:avLst/>
          </a:prstGeom>
        </p:spPr>
        <p:txBody>
          <a:bodyPr wrap="square">
            <a:spAutoFit/>
          </a:bodyPr>
          <a:lstStyle/>
          <a:p>
            <a:pPr algn="ctr"/>
            <a:r>
              <a:rPr lang="en-US" sz="2400" dirty="0" smtClean="0"/>
              <a:t>Daffodil </a:t>
            </a:r>
          </a:p>
          <a:p>
            <a:pPr algn="ctr"/>
            <a:r>
              <a:rPr lang="en-US" sz="2400" b="1" dirty="0" smtClean="0"/>
              <a:t>Wales</a:t>
            </a:r>
            <a:endParaRPr lang="ru-RU" sz="2400" b="1" dirty="0"/>
          </a:p>
        </p:txBody>
      </p:sp>
      <p:sp>
        <p:nvSpPr>
          <p:cNvPr id="11" name="Прямоугольник 10"/>
          <p:cNvSpPr/>
          <p:nvPr/>
        </p:nvSpPr>
        <p:spPr>
          <a:xfrm>
            <a:off x="6786578" y="5286388"/>
            <a:ext cx="1851789" cy="1200329"/>
          </a:xfrm>
          <a:prstGeom prst="rect">
            <a:avLst/>
          </a:prstGeom>
        </p:spPr>
        <p:txBody>
          <a:bodyPr wrap="none">
            <a:spAutoFit/>
          </a:bodyPr>
          <a:lstStyle/>
          <a:p>
            <a:pPr algn="ctr"/>
            <a:r>
              <a:rPr lang="en-US" sz="2400" dirty="0" smtClean="0"/>
              <a:t>Shamrock </a:t>
            </a:r>
          </a:p>
          <a:p>
            <a:pPr algn="ctr"/>
            <a:r>
              <a:rPr lang="en-US" sz="2400" b="1" dirty="0" smtClean="0"/>
              <a:t>Northern </a:t>
            </a:r>
          </a:p>
          <a:p>
            <a:pPr algn="ctr"/>
            <a:r>
              <a:rPr lang="en-US" sz="2400" b="1" dirty="0" smtClean="0"/>
              <a:t>Ireland</a:t>
            </a:r>
            <a:endParaRPr lang="ru-RU" sz="2400" b="1" dirty="0"/>
          </a:p>
        </p:txBody>
      </p:sp>
      <p:sp>
        <p:nvSpPr>
          <p:cNvPr id="12" name="Прямоугольник 11"/>
          <p:cNvSpPr/>
          <p:nvPr/>
        </p:nvSpPr>
        <p:spPr>
          <a:xfrm>
            <a:off x="2857488" y="5500702"/>
            <a:ext cx="1680268" cy="830997"/>
          </a:xfrm>
          <a:prstGeom prst="rect">
            <a:avLst/>
          </a:prstGeom>
        </p:spPr>
        <p:txBody>
          <a:bodyPr wrap="none">
            <a:spAutoFit/>
          </a:bodyPr>
          <a:lstStyle/>
          <a:p>
            <a:pPr algn="ctr"/>
            <a:r>
              <a:rPr lang="en-US" sz="2400" dirty="0" smtClean="0"/>
              <a:t>Thistle</a:t>
            </a:r>
          </a:p>
          <a:p>
            <a:pPr algn="ctr"/>
            <a:r>
              <a:rPr lang="en-US" sz="2400" b="1" dirty="0" smtClean="0"/>
              <a:t>Scotland</a:t>
            </a:r>
            <a:endParaRPr lang="ru-RU"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3078"/>
                                        </p:tgtEl>
                                        <p:attrNameLst>
                                          <p:attrName>style.visibility</p:attrName>
                                        </p:attrNameLst>
                                      </p:cBhvr>
                                      <p:to>
                                        <p:strVal val="visible"/>
                                      </p:to>
                                    </p:set>
                                    <p:animEffect transition="in" filter="circle(in)">
                                      <p:cBhvr>
                                        <p:cTn id="11" dur="2000"/>
                                        <p:tgtEl>
                                          <p:spTgt spid="3078"/>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2000" fill="hold"/>
                                        <p:tgtEl>
                                          <p:spTgt spid="9"/>
                                        </p:tgtEl>
                                        <p:attrNameLst>
                                          <p:attrName>ppt_w</p:attrName>
                                        </p:attrNameLst>
                                      </p:cBhvr>
                                      <p:tavLst>
                                        <p:tav tm="0">
                                          <p:val>
                                            <p:fltVal val="0"/>
                                          </p:val>
                                        </p:tav>
                                        <p:tav tm="100000">
                                          <p:val>
                                            <p:strVal val="#ppt_w"/>
                                          </p:val>
                                        </p:tav>
                                      </p:tavLst>
                                    </p:anim>
                                    <p:anim calcmode="lin" valueType="num">
                                      <p:cBhvr>
                                        <p:cTn id="15" dur="2000" fill="hold"/>
                                        <p:tgtEl>
                                          <p:spTgt spid="9"/>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6" presetClass="entr" presetSubtype="16" fill="hold" nodeType="afterEffect">
                                  <p:stCondLst>
                                    <p:cond delay="0"/>
                                  </p:stCondLst>
                                  <p:childTnLst>
                                    <p:set>
                                      <p:cBhvr>
                                        <p:cTn id="18" dur="1" fill="hold">
                                          <p:stCondLst>
                                            <p:cond delay="0"/>
                                          </p:stCondLst>
                                        </p:cTn>
                                        <p:tgtEl>
                                          <p:spTgt spid="3075"/>
                                        </p:tgtEl>
                                        <p:attrNameLst>
                                          <p:attrName>style.visibility</p:attrName>
                                        </p:attrNameLst>
                                      </p:cBhvr>
                                      <p:to>
                                        <p:strVal val="visible"/>
                                      </p:to>
                                    </p:set>
                                    <p:animEffect transition="in" filter="circle(in)">
                                      <p:cBhvr>
                                        <p:cTn id="19" dur="2000"/>
                                        <p:tgtEl>
                                          <p:spTgt spid="3075"/>
                                        </p:tgtEl>
                                      </p:cBhvr>
                                    </p:animEffect>
                                  </p:childTnLst>
                                </p:cTn>
                              </p:par>
                              <p:par>
                                <p:cTn id="20" presetID="2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2000" fill="hold"/>
                                        <p:tgtEl>
                                          <p:spTgt spid="12"/>
                                        </p:tgtEl>
                                        <p:attrNameLst>
                                          <p:attrName>ppt_w</p:attrName>
                                        </p:attrNameLst>
                                      </p:cBhvr>
                                      <p:tavLst>
                                        <p:tav tm="0">
                                          <p:val>
                                            <p:fltVal val="0"/>
                                          </p:val>
                                        </p:tav>
                                        <p:tav tm="100000">
                                          <p:val>
                                            <p:strVal val="#ppt_w"/>
                                          </p:val>
                                        </p:tav>
                                      </p:tavLst>
                                    </p:anim>
                                    <p:anim calcmode="lin" valueType="num">
                                      <p:cBhvr>
                                        <p:cTn id="23" dur="2000" fill="hold"/>
                                        <p:tgtEl>
                                          <p:spTgt spid="12"/>
                                        </p:tgtEl>
                                        <p:attrNameLst>
                                          <p:attrName>ppt_h</p:attrName>
                                        </p:attrNameLst>
                                      </p:cBhvr>
                                      <p:tavLst>
                                        <p:tav tm="0">
                                          <p:val>
                                            <p:fltVal val="0"/>
                                          </p:val>
                                        </p:tav>
                                        <p:tav tm="100000">
                                          <p:val>
                                            <p:strVal val="#ppt_h"/>
                                          </p:val>
                                        </p:tav>
                                      </p:tavLst>
                                    </p:anim>
                                  </p:childTnLst>
                                </p:cTn>
                              </p:par>
                            </p:childTnLst>
                          </p:cTn>
                        </p:par>
                        <p:par>
                          <p:cTn id="24" fill="hold">
                            <p:stCondLst>
                              <p:cond delay="4500"/>
                            </p:stCondLst>
                            <p:childTnLst>
                              <p:par>
                                <p:cTn id="25" presetID="6" presetClass="entr" presetSubtype="16" fill="hold" nodeType="afterEffect">
                                  <p:stCondLst>
                                    <p:cond delay="0"/>
                                  </p:stCondLst>
                                  <p:childTnLst>
                                    <p:set>
                                      <p:cBhvr>
                                        <p:cTn id="26" dur="1" fill="hold">
                                          <p:stCondLst>
                                            <p:cond delay="0"/>
                                          </p:stCondLst>
                                        </p:cTn>
                                        <p:tgtEl>
                                          <p:spTgt spid="3076"/>
                                        </p:tgtEl>
                                        <p:attrNameLst>
                                          <p:attrName>style.visibility</p:attrName>
                                        </p:attrNameLst>
                                      </p:cBhvr>
                                      <p:to>
                                        <p:strVal val="visible"/>
                                      </p:to>
                                    </p:set>
                                    <p:animEffect transition="in" filter="circle(in)">
                                      <p:cBhvr>
                                        <p:cTn id="27" dur="2000"/>
                                        <p:tgtEl>
                                          <p:spTgt spid="3076"/>
                                        </p:tgtEl>
                                      </p:cBhvr>
                                    </p:animEffect>
                                  </p:childTnLst>
                                </p:cTn>
                              </p:par>
                              <p:par>
                                <p:cTn id="28" presetID="23" presetClass="entr" presetSubtype="16"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2000" fill="hold"/>
                                        <p:tgtEl>
                                          <p:spTgt spid="10"/>
                                        </p:tgtEl>
                                        <p:attrNameLst>
                                          <p:attrName>ppt_w</p:attrName>
                                        </p:attrNameLst>
                                      </p:cBhvr>
                                      <p:tavLst>
                                        <p:tav tm="0">
                                          <p:val>
                                            <p:fltVal val="0"/>
                                          </p:val>
                                        </p:tav>
                                        <p:tav tm="100000">
                                          <p:val>
                                            <p:strVal val="#ppt_w"/>
                                          </p:val>
                                        </p:tav>
                                      </p:tavLst>
                                    </p:anim>
                                    <p:anim calcmode="lin" valueType="num">
                                      <p:cBhvr>
                                        <p:cTn id="31" dur="2000" fill="hold"/>
                                        <p:tgtEl>
                                          <p:spTgt spid="10"/>
                                        </p:tgtEl>
                                        <p:attrNameLst>
                                          <p:attrName>ppt_h</p:attrName>
                                        </p:attrNameLst>
                                      </p:cBhvr>
                                      <p:tavLst>
                                        <p:tav tm="0">
                                          <p:val>
                                            <p:fltVal val="0"/>
                                          </p:val>
                                        </p:tav>
                                        <p:tav tm="100000">
                                          <p:val>
                                            <p:strVal val="#ppt_h"/>
                                          </p:val>
                                        </p:tav>
                                      </p:tavLst>
                                    </p:anim>
                                  </p:childTnLst>
                                </p:cTn>
                              </p:par>
                            </p:childTnLst>
                          </p:cTn>
                        </p:par>
                        <p:par>
                          <p:cTn id="32" fill="hold">
                            <p:stCondLst>
                              <p:cond delay="6500"/>
                            </p:stCondLst>
                            <p:childTnLst>
                              <p:par>
                                <p:cTn id="33" presetID="6" presetClass="entr" presetSubtype="16" fill="hold" nodeType="afterEffect">
                                  <p:stCondLst>
                                    <p:cond delay="0"/>
                                  </p:stCondLst>
                                  <p:childTnLst>
                                    <p:set>
                                      <p:cBhvr>
                                        <p:cTn id="34" dur="1" fill="hold">
                                          <p:stCondLst>
                                            <p:cond delay="0"/>
                                          </p:stCondLst>
                                        </p:cTn>
                                        <p:tgtEl>
                                          <p:spTgt spid="3077"/>
                                        </p:tgtEl>
                                        <p:attrNameLst>
                                          <p:attrName>style.visibility</p:attrName>
                                        </p:attrNameLst>
                                      </p:cBhvr>
                                      <p:to>
                                        <p:strVal val="visible"/>
                                      </p:to>
                                    </p:set>
                                    <p:animEffect transition="in" filter="circle(in)">
                                      <p:cBhvr>
                                        <p:cTn id="35" dur="2000"/>
                                        <p:tgtEl>
                                          <p:spTgt spid="3077"/>
                                        </p:tgtEl>
                                      </p:cBhvr>
                                    </p:animEffect>
                                  </p:childTnLst>
                                </p:cTn>
                              </p:par>
                              <p:par>
                                <p:cTn id="36" presetID="2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2000" fill="hold"/>
                                        <p:tgtEl>
                                          <p:spTgt spid="11"/>
                                        </p:tgtEl>
                                        <p:attrNameLst>
                                          <p:attrName>ppt_w</p:attrName>
                                        </p:attrNameLst>
                                      </p:cBhvr>
                                      <p:tavLst>
                                        <p:tav tm="0">
                                          <p:val>
                                            <p:fltVal val="0"/>
                                          </p:val>
                                        </p:tav>
                                        <p:tav tm="100000">
                                          <p:val>
                                            <p:strVal val="#ppt_w"/>
                                          </p:val>
                                        </p:tav>
                                      </p:tavLst>
                                    </p:anim>
                                    <p:anim calcmode="lin" valueType="num">
                                      <p:cBhvr>
                                        <p:cTn id="39" dur="20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tower4"/>
          <p:cNvPicPr>
            <a:picLocks noChangeAspect="1" noChangeArrowheads="1"/>
          </p:cNvPicPr>
          <p:nvPr/>
        </p:nvPicPr>
        <p:blipFill>
          <a:blip r:embed="rId2" cstate="print"/>
          <a:srcRect/>
          <a:stretch>
            <a:fillRect/>
          </a:stretch>
        </p:blipFill>
        <p:spPr bwMode="auto">
          <a:xfrm>
            <a:off x="214282" y="285728"/>
            <a:ext cx="8643998" cy="6286544"/>
          </a:xfrm>
          <a:prstGeom prst="rect">
            <a:avLst/>
          </a:prstGeom>
          <a:noFill/>
        </p:spPr>
      </p:pic>
      <p:sp>
        <p:nvSpPr>
          <p:cNvPr id="5" name="Rectangle 1"/>
          <p:cNvSpPr>
            <a:spLocks noChangeArrowheads="1"/>
          </p:cNvSpPr>
          <p:nvPr/>
        </p:nvSpPr>
        <p:spPr bwMode="auto">
          <a:xfrm>
            <a:off x="1714480" y="5214950"/>
            <a:ext cx="742952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smtClean="0">
                <a:ln>
                  <a:noFill/>
                </a:ln>
                <a:solidFill>
                  <a:schemeClr val="bg1"/>
                </a:solidFill>
                <a:effectLst/>
                <a:ea typeface="Calibri" pitchFamily="34" charset="0"/>
                <a:cs typeface="Times New Roman" pitchFamily="18" charset="0"/>
              </a:rPr>
              <a:t>In the centre of the Tower of London is the famous White Tower . It is the oldest part of the fortress.</a:t>
            </a:r>
            <a:endParaRPr kumimoji="0" lang="en-US" sz="2000" b="1" u="none" strike="noStrike" cap="none" normalizeH="0" baseline="0" dirty="0" smtClean="0">
              <a:ln>
                <a:noFill/>
              </a:ln>
              <a:solidFill>
                <a:schemeClr val="bg1"/>
              </a:solidFill>
              <a:effectLst/>
            </a:endParaRPr>
          </a:p>
        </p:txBody>
      </p:sp>
      <p:pic>
        <p:nvPicPr>
          <p:cNvPr id="8194" name="Picture 2" descr="C:\Documents and Settings\Admin\Мои документы\Мои рисунки\0_75cf_3ae86c05_XL.jpeg"/>
          <p:cNvPicPr>
            <a:picLocks noChangeAspect="1" noChangeArrowheads="1"/>
          </p:cNvPicPr>
          <p:nvPr/>
        </p:nvPicPr>
        <p:blipFill>
          <a:blip r:embed="rId3" cstate="print"/>
          <a:srcRect/>
          <a:stretch>
            <a:fillRect/>
          </a:stretch>
        </p:blipFill>
        <p:spPr bwMode="auto">
          <a:xfrm>
            <a:off x="2428860" y="1214422"/>
            <a:ext cx="4196963" cy="5286412"/>
          </a:xfrm>
          <a:prstGeom prst="rect">
            <a:avLst/>
          </a:prstGeom>
          <a:noFill/>
        </p:spPr>
      </p:pic>
      <p:pic>
        <p:nvPicPr>
          <p:cNvPr id="8195" name="Picture 3" descr="C:\Documents and Settings\Admin\Мои документы\Мои рисунки\london-29a-12-2000-027.jpg"/>
          <p:cNvPicPr>
            <a:picLocks noChangeAspect="1" noChangeArrowheads="1"/>
          </p:cNvPicPr>
          <p:nvPr/>
        </p:nvPicPr>
        <p:blipFill>
          <a:blip r:embed="rId4" cstate="print"/>
          <a:srcRect/>
          <a:stretch>
            <a:fillRect/>
          </a:stretch>
        </p:blipFill>
        <p:spPr bwMode="auto">
          <a:xfrm>
            <a:off x="-13787566" y="0"/>
            <a:ext cx="10972800" cy="8229600"/>
          </a:xfrm>
          <a:prstGeom prst="rect">
            <a:avLst/>
          </a:prstGeom>
          <a:noFill/>
        </p:spPr>
      </p:pic>
      <p:pic>
        <p:nvPicPr>
          <p:cNvPr id="8198" name="Picture 6" descr="C:\Documents and Settings\Admin\Мои документы\Мои рисунки\tower_whitetower.jpg"/>
          <p:cNvPicPr>
            <a:picLocks noChangeAspect="1" noChangeArrowheads="1"/>
          </p:cNvPicPr>
          <p:nvPr/>
        </p:nvPicPr>
        <p:blipFill>
          <a:blip r:embed="rId5" cstate="print"/>
          <a:srcRect/>
          <a:stretch>
            <a:fillRect/>
          </a:stretch>
        </p:blipFill>
        <p:spPr bwMode="auto">
          <a:xfrm>
            <a:off x="214282" y="285728"/>
            <a:ext cx="8715436" cy="6286543"/>
          </a:xfrm>
          <a:prstGeom prst="rect">
            <a:avLst/>
          </a:prstGeom>
          <a:noFill/>
        </p:spPr>
      </p:pic>
      <p:sp>
        <p:nvSpPr>
          <p:cNvPr id="13" name="Прямоугольник 12"/>
          <p:cNvSpPr/>
          <p:nvPr/>
        </p:nvSpPr>
        <p:spPr>
          <a:xfrm>
            <a:off x="2143108" y="428604"/>
            <a:ext cx="513954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White Tower</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par>
                          <p:cTn id="12" fill="hold">
                            <p:stCondLst>
                              <p:cond delay="0"/>
                            </p:stCondLst>
                            <p:childTnLst>
                              <p:par>
                                <p:cTn id="13" presetID="23" presetClass="entr" presetSubtype="16" fill="hold" nodeType="afterEffect">
                                  <p:stCondLst>
                                    <p:cond delay="0"/>
                                  </p:stCondLst>
                                  <p:childTnLst>
                                    <p:set>
                                      <p:cBhvr>
                                        <p:cTn id="14" dur="1" fill="hold">
                                          <p:stCondLst>
                                            <p:cond delay="0"/>
                                          </p:stCondLst>
                                        </p:cTn>
                                        <p:tgtEl>
                                          <p:spTgt spid="8198"/>
                                        </p:tgtEl>
                                        <p:attrNameLst>
                                          <p:attrName>style.visibility</p:attrName>
                                        </p:attrNameLst>
                                      </p:cBhvr>
                                      <p:to>
                                        <p:strVal val="visible"/>
                                      </p:to>
                                    </p:set>
                                    <p:anim calcmode="lin" valueType="num">
                                      <p:cBhvr>
                                        <p:cTn id="15" dur="500" fill="hold"/>
                                        <p:tgtEl>
                                          <p:spTgt spid="8198"/>
                                        </p:tgtEl>
                                        <p:attrNameLst>
                                          <p:attrName>ppt_w</p:attrName>
                                        </p:attrNameLst>
                                      </p:cBhvr>
                                      <p:tavLst>
                                        <p:tav tm="0">
                                          <p:val>
                                            <p:fltVal val="0"/>
                                          </p:val>
                                        </p:tav>
                                        <p:tav tm="100000">
                                          <p:val>
                                            <p:strVal val="#ppt_w"/>
                                          </p:val>
                                        </p:tav>
                                      </p:tavLst>
                                    </p:anim>
                                    <p:anim calcmode="lin" valueType="num">
                                      <p:cBhvr>
                                        <p:cTn id="16" dur="500" fill="hold"/>
                                        <p:tgtEl>
                                          <p:spTgt spid="8198"/>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9" presetClass="exit" presetSubtype="0" fill="hold" nodeType="clickEffect">
                                  <p:stCondLst>
                                    <p:cond delay="0"/>
                                  </p:stCondLst>
                                  <p:childTnLst>
                                    <p:animEffect transition="out" filter="dissolve">
                                      <p:cBhvr>
                                        <p:cTn id="20" dur="500"/>
                                        <p:tgtEl>
                                          <p:spTgt spid="8198"/>
                                        </p:tgtEl>
                                      </p:cBhvr>
                                    </p:animEffect>
                                    <p:set>
                                      <p:cBhvr>
                                        <p:cTn id="21" dur="1" fill="hold">
                                          <p:stCondLst>
                                            <p:cond delay="499"/>
                                          </p:stCondLst>
                                        </p:cTn>
                                        <p:tgtEl>
                                          <p:spTgt spid="8198"/>
                                        </p:tgtEl>
                                        <p:attrNameLst>
                                          <p:attrName>style.visibility</p:attrName>
                                        </p:attrNameLst>
                                      </p:cBhvr>
                                      <p:to>
                                        <p:strVal val="hidden"/>
                                      </p:to>
                                    </p:set>
                                  </p:childTnLst>
                                </p:cTn>
                              </p:par>
                              <p:par>
                                <p:cTn id="22" presetID="9" presetClass="exit" presetSubtype="0" fill="hold" nodeType="withEffect">
                                  <p:stCondLst>
                                    <p:cond delay="0"/>
                                  </p:stCondLst>
                                  <p:childTnLst>
                                    <p:animEffect transition="out" filter="dissolv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par>
                          <p:cTn id="25" fill="hold">
                            <p:stCondLst>
                              <p:cond delay="500"/>
                            </p:stCondLst>
                            <p:childTnLst>
                              <p:par>
                                <p:cTn id="26" presetID="23" presetClass="entr" presetSubtype="16" fill="hold" nodeType="afterEffect">
                                  <p:stCondLst>
                                    <p:cond delay="0"/>
                                  </p:stCondLst>
                                  <p:childTnLst>
                                    <p:set>
                                      <p:cBhvr>
                                        <p:cTn id="27" dur="1" fill="hold">
                                          <p:stCondLst>
                                            <p:cond delay="0"/>
                                          </p:stCondLst>
                                        </p:cTn>
                                        <p:tgtEl>
                                          <p:spTgt spid="8194"/>
                                        </p:tgtEl>
                                        <p:attrNameLst>
                                          <p:attrName>style.visibility</p:attrName>
                                        </p:attrNameLst>
                                      </p:cBhvr>
                                      <p:to>
                                        <p:strVal val="visible"/>
                                      </p:to>
                                    </p:set>
                                    <p:anim calcmode="lin" valueType="num">
                                      <p:cBhvr>
                                        <p:cTn id="28" dur="500" fill="hold"/>
                                        <p:tgtEl>
                                          <p:spTgt spid="8194"/>
                                        </p:tgtEl>
                                        <p:attrNameLst>
                                          <p:attrName>ppt_w</p:attrName>
                                        </p:attrNameLst>
                                      </p:cBhvr>
                                      <p:tavLst>
                                        <p:tav tm="0">
                                          <p:val>
                                            <p:fltVal val="0"/>
                                          </p:val>
                                        </p:tav>
                                        <p:tav tm="100000">
                                          <p:val>
                                            <p:strVal val="#ppt_w"/>
                                          </p:val>
                                        </p:tav>
                                      </p:tavLst>
                                    </p:anim>
                                    <p:anim calcmode="lin" valueType="num">
                                      <p:cBhvr>
                                        <p:cTn id="29" dur="500" fill="hold"/>
                                        <p:tgtEl>
                                          <p:spTgt spid="819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min\Мои документы\Мои рисунки\wodjanoj_pereulokbloody t gaden прямоугольная.jpg"/>
          <p:cNvPicPr>
            <a:picLocks noChangeAspect="1" noChangeArrowheads="1"/>
          </p:cNvPicPr>
          <p:nvPr/>
        </p:nvPicPr>
        <p:blipFill>
          <a:blip r:embed="rId2" cstate="print"/>
          <a:srcRect/>
          <a:stretch>
            <a:fillRect/>
          </a:stretch>
        </p:blipFill>
        <p:spPr bwMode="auto">
          <a:xfrm>
            <a:off x="500034" y="1000108"/>
            <a:ext cx="8215370" cy="4786346"/>
          </a:xfrm>
          <a:prstGeom prst="rect">
            <a:avLst/>
          </a:prstGeom>
          <a:noFill/>
        </p:spPr>
      </p:pic>
      <p:sp>
        <p:nvSpPr>
          <p:cNvPr id="7" name="Прямоугольник 6"/>
          <p:cNvSpPr/>
          <p:nvPr/>
        </p:nvSpPr>
        <p:spPr>
          <a:xfrm>
            <a:off x="2071670" y="428604"/>
            <a:ext cx="585791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Bloody Tower</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Rectangle 1"/>
          <p:cNvSpPr>
            <a:spLocks noChangeArrowheads="1"/>
          </p:cNvSpPr>
          <p:nvPr/>
        </p:nvSpPr>
        <p:spPr bwMode="auto">
          <a:xfrm>
            <a:off x="428596" y="5715016"/>
            <a:ext cx="8358246"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Originally this tower was known as the  Garden  Tower  for  the  constable's</a:t>
            </a:r>
            <a:r>
              <a:rPr lang="en-US" sz="2400" b="1" dirty="0" smtClean="0">
                <a:latin typeface="Arial" pitchFamily="34" charset="0"/>
                <a:ea typeface="Calibri" pitchFamily="34" charset="0"/>
                <a:cs typeface="Times New Roman" pitchFamily="18" charset="0"/>
              </a:rPr>
              <a:t> </a:t>
            </a: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garden that was by it.</a:t>
            </a:r>
            <a:endParaRPr kumimoji="0" lang="en-US" sz="2400" b="1"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71604" y="571480"/>
            <a:ext cx="640111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King Henry VIII</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6" name="Picture 2" descr="C:\Documents and Settings\Admin\Мои документы\Мои рисунки\Henry.jpg"/>
          <p:cNvPicPr>
            <a:picLocks noChangeAspect="1" noChangeArrowheads="1"/>
          </p:cNvPicPr>
          <p:nvPr/>
        </p:nvPicPr>
        <p:blipFill>
          <a:blip r:embed="rId3" cstate="print"/>
          <a:srcRect/>
          <a:stretch>
            <a:fillRect/>
          </a:stretch>
        </p:blipFill>
        <p:spPr bwMode="auto">
          <a:xfrm>
            <a:off x="642910" y="1643050"/>
            <a:ext cx="3786214" cy="4449689"/>
          </a:xfrm>
          <a:prstGeom prst="rect">
            <a:avLst/>
          </a:prstGeom>
          <a:noFill/>
        </p:spPr>
      </p:pic>
      <p:pic>
        <p:nvPicPr>
          <p:cNvPr id="1028" name="Picture 4" descr="C:\Documents and Settings\Admin\Мои документы\Мои рисунки\hol3.jpg"/>
          <p:cNvPicPr>
            <a:picLocks noChangeAspect="1" noChangeArrowheads="1"/>
          </p:cNvPicPr>
          <p:nvPr/>
        </p:nvPicPr>
        <p:blipFill>
          <a:blip r:embed="rId4" cstate="print"/>
          <a:srcRect/>
          <a:stretch>
            <a:fillRect/>
          </a:stretch>
        </p:blipFill>
        <p:spPr bwMode="auto">
          <a:xfrm>
            <a:off x="4723622" y="1643051"/>
            <a:ext cx="3729816" cy="4429156"/>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2976" y="571480"/>
            <a:ext cx="6786610"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Henry VIII</a:t>
            </a:r>
            <a:endParaRPr lang="ru-RU"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and his wives </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074" name="Picture 2" descr="C:\Documents and Settings\Admin\Мои документы\Мои рисунки\aragon.jpg"/>
          <p:cNvPicPr>
            <a:picLocks noChangeAspect="1" noChangeArrowheads="1"/>
          </p:cNvPicPr>
          <p:nvPr/>
        </p:nvPicPr>
        <p:blipFill>
          <a:blip r:embed="rId2" cstate="print"/>
          <a:srcRect/>
          <a:stretch>
            <a:fillRect/>
          </a:stretch>
        </p:blipFill>
        <p:spPr bwMode="auto">
          <a:xfrm>
            <a:off x="642910" y="2214554"/>
            <a:ext cx="1933575" cy="2857500"/>
          </a:xfrm>
          <a:prstGeom prst="rect">
            <a:avLst/>
          </a:prstGeom>
          <a:noFill/>
        </p:spPr>
      </p:pic>
      <p:pic>
        <p:nvPicPr>
          <p:cNvPr id="3075" name="Picture 3" descr="C:\Documents and Settings\Admin\Мои документы\Мои рисунки\boleyn.jpg"/>
          <p:cNvPicPr>
            <a:picLocks noChangeAspect="1" noChangeArrowheads="1"/>
          </p:cNvPicPr>
          <p:nvPr/>
        </p:nvPicPr>
        <p:blipFill>
          <a:blip r:embed="rId3" cstate="print"/>
          <a:srcRect/>
          <a:stretch>
            <a:fillRect/>
          </a:stretch>
        </p:blipFill>
        <p:spPr bwMode="auto">
          <a:xfrm>
            <a:off x="3286116" y="2214554"/>
            <a:ext cx="2200275" cy="2857500"/>
          </a:xfrm>
          <a:prstGeom prst="rect">
            <a:avLst/>
          </a:prstGeom>
          <a:noFill/>
        </p:spPr>
      </p:pic>
      <p:sp>
        <p:nvSpPr>
          <p:cNvPr id="5" name="Прямоугольник 4"/>
          <p:cNvSpPr/>
          <p:nvPr/>
        </p:nvSpPr>
        <p:spPr>
          <a:xfrm>
            <a:off x="357158" y="5500702"/>
            <a:ext cx="2508187" cy="369332"/>
          </a:xfrm>
          <a:prstGeom prst="rect">
            <a:avLst/>
          </a:prstGeom>
        </p:spPr>
        <p:txBody>
          <a:bodyPr wrap="none">
            <a:spAutoFit/>
          </a:bodyPr>
          <a:lstStyle/>
          <a:p>
            <a:r>
              <a:rPr lang="en-US" dirty="0" smtClean="0"/>
              <a:t>Catherine of Aragon</a:t>
            </a:r>
            <a:endParaRPr lang="ru-RU" dirty="0"/>
          </a:p>
        </p:txBody>
      </p:sp>
      <p:sp>
        <p:nvSpPr>
          <p:cNvPr id="6" name="Прямоугольник 5"/>
          <p:cNvSpPr/>
          <p:nvPr/>
        </p:nvSpPr>
        <p:spPr>
          <a:xfrm>
            <a:off x="3571868" y="5500702"/>
            <a:ext cx="1635384" cy="369332"/>
          </a:xfrm>
          <a:prstGeom prst="rect">
            <a:avLst/>
          </a:prstGeom>
        </p:spPr>
        <p:txBody>
          <a:bodyPr wrap="none">
            <a:spAutoFit/>
          </a:bodyPr>
          <a:lstStyle/>
          <a:p>
            <a:r>
              <a:rPr lang="en-US" dirty="0" smtClean="0"/>
              <a:t>Anne Boleyn</a:t>
            </a:r>
            <a:endParaRPr lang="ru-RU" dirty="0"/>
          </a:p>
        </p:txBody>
      </p:sp>
      <p:sp>
        <p:nvSpPr>
          <p:cNvPr id="8" name="Прямоугольник 7"/>
          <p:cNvSpPr/>
          <p:nvPr/>
        </p:nvSpPr>
        <p:spPr>
          <a:xfrm>
            <a:off x="6286512" y="5429264"/>
            <a:ext cx="1830950" cy="369332"/>
          </a:xfrm>
          <a:prstGeom prst="rect">
            <a:avLst/>
          </a:prstGeom>
        </p:spPr>
        <p:txBody>
          <a:bodyPr wrap="none">
            <a:spAutoFit/>
          </a:bodyPr>
          <a:lstStyle/>
          <a:p>
            <a:r>
              <a:rPr lang="en-US" dirty="0" smtClean="0"/>
              <a:t>Jane Seymour</a:t>
            </a:r>
            <a:endParaRPr lang="ru-RU" dirty="0"/>
          </a:p>
        </p:txBody>
      </p:sp>
      <p:pic>
        <p:nvPicPr>
          <p:cNvPr id="3077" name="Picture 5" descr="C:\Documents and Settings\Admin\Мои документы\Мои рисунки\jayne.jpg"/>
          <p:cNvPicPr>
            <a:picLocks noChangeAspect="1" noChangeArrowheads="1"/>
          </p:cNvPicPr>
          <p:nvPr/>
        </p:nvPicPr>
        <p:blipFill>
          <a:blip r:embed="rId4" cstate="print"/>
          <a:srcRect/>
          <a:stretch>
            <a:fillRect/>
          </a:stretch>
        </p:blipFill>
        <p:spPr bwMode="auto">
          <a:xfrm>
            <a:off x="6215074" y="2214554"/>
            <a:ext cx="2071702" cy="28575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2976" y="571480"/>
            <a:ext cx="6786610"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Henry VIII</a:t>
            </a:r>
            <a:endParaRPr lang="ru-RU"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and his wives </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Прямоугольник 2"/>
          <p:cNvSpPr/>
          <p:nvPr/>
        </p:nvSpPr>
        <p:spPr>
          <a:xfrm>
            <a:off x="714348" y="5643578"/>
            <a:ext cx="1912255" cy="369332"/>
          </a:xfrm>
          <a:prstGeom prst="rect">
            <a:avLst/>
          </a:prstGeom>
        </p:spPr>
        <p:txBody>
          <a:bodyPr wrap="none">
            <a:spAutoFit/>
          </a:bodyPr>
          <a:lstStyle/>
          <a:p>
            <a:r>
              <a:rPr lang="en-US" dirty="0" smtClean="0"/>
              <a:t>Anne of Cleves</a:t>
            </a:r>
            <a:endParaRPr lang="ru-RU" dirty="0"/>
          </a:p>
        </p:txBody>
      </p:sp>
      <p:pic>
        <p:nvPicPr>
          <p:cNvPr id="4098" name="Picture 2" descr="C:\Documents and Settings\Admin\Мои документы\Мои рисунки\cleves.jpg"/>
          <p:cNvPicPr>
            <a:picLocks noChangeAspect="1" noChangeArrowheads="1"/>
          </p:cNvPicPr>
          <p:nvPr/>
        </p:nvPicPr>
        <p:blipFill>
          <a:blip r:embed="rId3" cstate="print"/>
          <a:srcRect/>
          <a:stretch>
            <a:fillRect/>
          </a:stretch>
        </p:blipFill>
        <p:spPr bwMode="auto">
          <a:xfrm>
            <a:off x="571472" y="2357430"/>
            <a:ext cx="2143125" cy="2857500"/>
          </a:xfrm>
          <a:prstGeom prst="rect">
            <a:avLst/>
          </a:prstGeom>
          <a:noFill/>
        </p:spPr>
      </p:pic>
      <p:sp>
        <p:nvSpPr>
          <p:cNvPr id="5" name="Прямоугольник 4"/>
          <p:cNvSpPr/>
          <p:nvPr/>
        </p:nvSpPr>
        <p:spPr>
          <a:xfrm>
            <a:off x="3214678" y="5643578"/>
            <a:ext cx="2266326" cy="369332"/>
          </a:xfrm>
          <a:prstGeom prst="rect">
            <a:avLst/>
          </a:prstGeom>
        </p:spPr>
        <p:txBody>
          <a:bodyPr wrap="none">
            <a:spAutoFit/>
          </a:bodyPr>
          <a:lstStyle/>
          <a:p>
            <a:r>
              <a:rPr lang="en-US" dirty="0" smtClean="0"/>
              <a:t>Catherine Howard</a:t>
            </a:r>
            <a:endParaRPr lang="ru-RU" dirty="0"/>
          </a:p>
        </p:txBody>
      </p:sp>
      <p:pic>
        <p:nvPicPr>
          <p:cNvPr id="4099" name="Picture 3" descr="C:\Documents and Settings\Admin\Мои документы\Мои рисунки\howard.jpg"/>
          <p:cNvPicPr>
            <a:picLocks noChangeAspect="1" noChangeArrowheads="1"/>
          </p:cNvPicPr>
          <p:nvPr/>
        </p:nvPicPr>
        <p:blipFill>
          <a:blip r:embed="rId4" cstate="print"/>
          <a:srcRect/>
          <a:stretch>
            <a:fillRect/>
          </a:stretch>
        </p:blipFill>
        <p:spPr bwMode="auto">
          <a:xfrm>
            <a:off x="3143240" y="2357430"/>
            <a:ext cx="2219325" cy="2838450"/>
          </a:xfrm>
          <a:prstGeom prst="rect">
            <a:avLst/>
          </a:prstGeom>
          <a:noFill/>
        </p:spPr>
      </p:pic>
      <p:pic>
        <p:nvPicPr>
          <p:cNvPr id="4100" name="Picture 4" descr="C:\Documents and Settings\Admin\Мои документы\Мои рисунки\kathparr.jpg"/>
          <p:cNvPicPr>
            <a:picLocks noChangeAspect="1" noChangeArrowheads="1"/>
          </p:cNvPicPr>
          <p:nvPr/>
        </p:nvPicPr>
        <p:blipFill>
          <a:blip r:embed="rId5" cstate="print"/>
          <a:srcRect/>
          <a:stretch>
            <a:fillRect/>
          </a:stretch>
        </p:blipFill>
        <p:spPr bwMode="auto">
          <a:xfrm>
            <a:off x="5929322" y="2357430"/>
            <a:ext cx="2247900" cy="2857500"/>
          </a:xfrm>
          <a:prstGeom prst="rect">
            <a:avLst/>
          </a:prstGeom>
          <a:noFill/>
        </p:spPr>
      </p:pic>
      <p:sp>
        <p:nvSpPr>
          <p:cNvPr id="9" name="Прямоугольник 8"/>
          <p:cNvSpPr/>
          <p:nvPr/>
        </p:nvSpPr>
        <p:spPr>
          <a:xfrm>
            <a:off x="6143636" y="5643578"/>
            <a:ext cx="1845826" cy="369332"/>
          </a:xfrm>
          <a:prstGeom prst="rect">
            <a:avLst/>
          </a:prstGeom>
        </p:spPr>
        <p:txBody>
          <a:bodyPr wrap="none">
            <a:spAutoFit/>
          </a:bodyPr>
          <a:lstStyle/>
          <a:p>
            <a:r>
              <a:rPr lang="en-US" dirty="0" smtClean="0"/>
              <a:t>Katherine Parr</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4714884"/>
            <a:ext cx="8858280" cy="1569660"/>
          </a:xfrm>
          <a:prstGeom prst="rect">
            <a:avLst/>
          </a:prstGeom>
        </p:spPr>
        <p:txBody>
          <a:bodyPr wrap="square">
            <a:spAutoFit/>
          </a:bodyPr>
          <a:lstStyle/>
          <a:p>
            <a:r>
              <a:rPr lang="en-US" sz="2400" b="1" dirty="0" smtClean="0"/>
              <a:t>A recent but already very popular tourist attraction is the London Eye, a giant observation wheel. The 135 meter tall structure was built as a part of London’s millennium celebrations.  </a:t>
            </a:r>
            <a:endParaRPr lang="ru-RU" sz="2400" b="1" dirty="0"/>
          </a:p>
        </p:txBody>
      </p:sp>
      <p:pic>
        <p:nvPicPr>
          <p:cNvPr id="4" name="Picture 2" descr="C:\Documents and Settings\Admin\Мои документы\Мои рисунки\382765_14.jpg"/>
          <p:cNvPicPr>
            <a:picLocks noChangeAspect="1" noChangeArrowheads="1"/>
          </p:cNvPicPr>
          <p:nvPr/>
        </p:nvPicPr>
        <p:blipFill>
          <a:blip r:embed="rId2" cstate="print"/>
          <a:srcRect/>
          <a:stretch>
            <a:fillRect/>
          </a:stretch>
        </p:blipFill>
        <p:spPr bwMode="auto">
          <a:xfrm>
            <a:off x="285720" y="285728"/>
            <a:ext cx="8572560" cy="4429157"/>
          </a:xfrm>
          <a:prstGeom prst="rect">
            <a:avLst/>
          </a:prstGeom>
          <a:noFill/>
        </p:spPr>
      </p:pic>
      <p:pic>
        <p:nvPicPr>
          <p:cNvPr id="5" name="Picture 2" descr="C:\Documents and Settings\Admin\Мои документы\Мои рисунки\london_eye.jpg"/>
          <p:cNvPicPr>
            <a:picLocks noChangeAspect="1" noChangeArrowheads="1"/>
          </p:cNvPicPr>
          <p:nvPr/>
        </p:nvPicPr>
        <p:blipFill>
          <a:blip r:embed="rId3" cstate="print"/>
          <a:srcRect/>
          <a:stretch>
            <a:fillRect/>
          </a:stretch>
        </p:blipFill>
        <p:spPr bwMode="auto">
          <a:xfrm>
            <a:off x="285720" y="285728"/>
            <a:ext cx="8643998" cy="6357982"/>
          </a:xfrm>
          <a:prstGeom prst="rect">
            <a:avLst/>
          </a:prstGeom>
          <a:noFill/>
        </p:spPr>
      </p:pic>
      <p:sp>
        <p:nvSpPr>
          <p:cNvPr id="6" name="Прямоугольник 5"/>
          <p:cNvSpPr/>
          <p:nvPr/>
        </p:nvSpPr>
        <p:spPr>
          <a:xfrm>
            <a:off x="2357422" y="357166"/>
            <a:ext cx="490711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London Eye </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55" presetClass="exit" presetSubtype="0" fill="hold" nodeType="withEffect">
                                  <p:stCondLst>
                                    <p:cond delay="0"/>
                                  </p:stCondLst>
                                  <p:childTnLst>
                                    <p:anim calcmode="lin" valueType="num">
                                      <p:cBhvr>
                                        <p:cTn id="9" dur="1000"/>
                                        <p:tgtEl>
                                          <p:spTgt spid="5"/>
                                        </p:tgtEl>
                                        <p:attrNameLst>
                                          <p:attrName>ppt_w</p:attrName>
                                        </p:attrNameLst>
                                      </p:cBhvr>
                                      <p:tavLst>
                                        <p:tav tm="0">
                                          <p:val>
                                            <p:strVal val="ppt_w"/>
                                          </p:val>
                                        </p:tav>
                                        <p:tav tm="100000">
                                          <p:val>
                                            <p:strVal val="ppt_w*0.70"/>
                                          </p:val>
                                        </p:tav>
                                      </p:tavLst>
                                    </p:anim>
                                    <p:anim calcmode="lin" valueType="num">
                                      <p:cBhvr>
                                        <p:cTn id="10" dur="1000"/>
                                        <p:tgtEl>
                                          <p:spTgt spid="5"/>
                                        </p:tgtEl>
                                        <p:attrNameLst>
                                          <p:attrName>ppt_h</p:attrName>
                                        </p:attrNameLst>
                                      </p:cBhvr>
                                      <p:tavLst>
                                        <p:tav tm="0">
                                          <p:val>
                                            <p:strVal val="ppt_h"/>
                                          </p:val>
                                        </p:tav>
                                        <p:tav tm="100000">
                                          <p:val>
                                            <p:strVal val="ppt_h"/>
                                          </p:val>
                                        </p:tav>
                                      </p:tavLst>
                                    </p:anim>
                                    <p:animEffect transition="out" filter="fade">
                                      <p:cBhvr>
                                        <p:cTn id="11" dur="1000"/>
                                        <p:tgtEl>
                                          <p:spTgt spid="5"/>
                                        </p:tgtEl>
                                      </p:cBhvr>
                                    </p:animEffect>
                                    <p:set>
                                      <p:cBhvr>
                                        <p:cTn id="12"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3214678" y="2143116"/>
            <a:ext cx="557213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sz="2400" dirty="0" smtClean="0"/>
              <a:t>Anne Boleyn </a:t>
            </a: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gave birth to the future Queen Elizabeth. When Anne miscarried a second child Henry accused her of witchcraft and had her beheaded on May 19th 1536 at the Tower of London for adultery and incest.</a:t>
            </a:r>
            <a:endParaRPr kumimoji="0" lang="en-US" sz="2400" b="1" i="0" u="none" strike="noStrike" cap="none" normalizeH="0" baseline="0" dirty="0" smtClean="0">
              <a:ln>
                <a:noFill/>
              </a:ln>
              <a:solidFill>
                <a:schemeClr val="tx1"/>
              </a:solidFill>
              <a:effectLst/>
              <a:latin typeface="Arial" pitchFamily="34" charset="0"/>
            </a:endParaRPr>
          </a:p>
        </p:txBody>
      </p:sp>
      <p:sp>
        <p:nvSpPr>
          <p:cNvPr id="5" name="Прямоугольник 4"/>
          <p:cNvSpPr/>
          <p:nvPr/>
        </p:nvSpPr>
        <p:spPr>
          <a:xfrm>
            <a:off x="571472" y="5214950"/>
            <a:ext cx="8001056" cy="830997"/>
          </a:xfrm>
          <a:prstGeom prst="rect">
            <a:avLst/>
          </a:prstGeom>
        </p:spPr>
        <p:txBody>
          <a:bodyPr wrap="square">
            <a:spAutoFit/>
          </a:bodyPr>
          <a:lstStyle/>
          <a:p>
            <a:r>
              <a:rPr lang="en-US" sz="2400" dirty="0" smtClean="0"/>
              <a:t>Henry married his third wife on May 30th, 1536, just eleven days after the execution of Anne. </a:t>
            </a:r>
            <a:endParaRPr lang="ru-RU" sz="2400" dirty="0"/>
          </a:p>
        </p:txBody>
      </p:sp>
      <p:pic>
        <p:nvPicPr>
          <p:cNvPr id="73731" name="Picture 3" descr="C:\Documents and Settings\Admin\Мои документы\Мои рисунки\болейн.jpeg"/>
          <p:cNvPicPr>
            <a:picLocks noChangeAspect="1" noChangeArrowheads="1"/>
          </p:cNvPicPr>
          <p:nvPr/>
        </p:nvPicPr>
        <p:blipFill>
          <a:blip r:embed="rId3" cstate="print"/>
          <a:srcRect/>
          <a:stretch>
            <a:fillRect/>
          </a:stretch>
        </p:blipFill>
        <p:spPr bwMode="auto">
          <a:xfrm>
            <a:off x="571472" y="1571612"/>
            <a:ext cx="2571768" cy="3174224"/>
          </a:xfrm>
          <a:prstGeom prst="rect">
            <a:avLst/>
          </a:prstGeom>
          <a:noFill/>
        </p:spPr>
      </p:pic>
      <p:sp>
        <p:nvSpPr>
          <p:cNvPr id="8" name="Прямоугольник 7"/>
          <p:cNvSpPr/>
          <p:nvPr/>
        </p:nvSpPr>
        <p:spPr>
          <a:xfrm>
            <a:off x="3286116" y="500042"/>
            <a:ext cx="528862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Anne Boleyn </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73732" name="Picture 4" descr="C:\Documents and Settings\Admin\Мои документы\Мои рисунки\87295--11697240-.jpg"/>
          <p:cNvPicPr>
            <a:picLocks noChangeAspect="1" noChangeArrowheads="1"/>
          </p:cNvPicPr>
          <p:nvPr/>
        </p:nvPicPr>
        <p:blipFill>
          <a:blip r:embed="rId4" cstate="print"/>
          <a:srcRect/>
          <a:stretch>
            <a:fillRect/>
          </a:stretch>
        </p:blipFill>
        <p:spPr bwMode="auto">
          <a:xfrm>
            <a:off x="571472" y="1357298"/>
            <a:ext cx="2643206" cy="3635994"/>
          </a:xfrm>
          <a:prstGeom prst="rect">
            <a:avLst/>
          </a:prstGeom>
          <a:noFill/>
        </p:spPr>
      </p:pic>
      <p:pic>
        <p:nvPicPr>
          <p:cNvPr id="73733" name="Picture 5" descr="C:\Documents and Settings\Admin\Мои документы\Мои рисунки\болейн.jpg"/>
          <p:cNvPicPr>
            <a:picLocks noChangeAspect="1" noChangeArrowheads="1"/>
          </p:cNvPicPr>
          <p:nvPr/>
        </p:nvPicPr>
        <p:blipFill>
          <a:blip r:embed="rId5" cstate="print"/>
          <a:srcRect/>
          <a:stretch>
            <a:fillRect/>
          </a:stretch>
        </p:blipFill>
        <p:spPr bwMode="auto">
          <a:xfrm>
            <a:off x="571472" y="1357298"/>
            <a:ext cx="2643206" cy="37948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2000"/>
                                  </p:stCondLst>
                                  <p:childTnLst>
                                    <p:set>
                                      <p:cBhvr>
                                        <p:cTn id="6" dur="1" fill="hold">
                                          <p:stCondLst>
                                            <p:cond delay="0"/>
                                          </p:stCondLst>
                                        </p:cTn>
                                        <p:tgtEl>
                                          <p:spTgt spid="73732"/>
                                        </p:tgtEl>
                                        <p:attrNameLst>
                                          <p:attrName>style.visibility</p:attrName>
                                        </p:attrNameLst>
                                      </p:cBhvr>
                                      <p:to>
                                        <p:strVal val="visible"/>
                                      </p:to>
                                    </p:set>
                                    <p:animEffect transition="in" filter="circle(in)">
                                      <p:cBhvr>
                                        <p:cTn id="7" dur="5000"/>
                                        <p:tgtEl>
                                          <p:spTgt spid="73732"/>
                                        </p:tgtEl>
                                      </p:cBhvr>
                                    </p:animEffect>
                                  </p:childTnLst>
                                </p:cTn>
                              </p:par>
                            </p:childTnLst>
                          </p:cTn>
                        </p:par>
                        <p:par>
                          <p:cTn id="8" fill="hold">
                            <p:stCondLst>
                              <p:cond delay="7000"/>
                            </p:stCondLst>
                            <p:childTnLst>
                              <p:par>
                                <p:cTn id="9" presetID="6" presetClass="entr" presetSubtype="16" fill="hold" nodeType="afterEffect">
                                  <p:stCondLst>
                                    <p:cond delay="2000"/>
                                  </p:stCondLst>
                                  <p:childTnLst>
                                    <p:set>
                                      <p:cBhvr>
                                        <p:cTn id="10" dur="1" fill="hold">
                                          <p:stCondLst>
                                            <p:cond delay="0"/>
                                          </p:stCondLst>
                                        </p:cTn>
                                        <p:tgtEl>
                                          <p:spTgt spid="73733"/>
                                        </p:tgtEl>
                                        <p:attrNameLst>
                                          <p:attrName>style.visibility</p:attrName>
                                        </p:attrNameLst>
                                      </p:cBhvr>
                                      <p:to>
                                        <p:strVal val="visible"/>
                                      </p:to>
                                    </p:set>
                                    <p:animEffect transition="in" filter="circle(in)">
                                      <p:cBhvr>
                                        <p:cTn id="11" dur="5000"/>
                                        <p:tgtEl>
                                          <p:spTgt spid="73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428992" y="1142984"/>
            <a:ext cx="5357850" cy="2554545"/>
          </a:xfrm>
          <a:prstGeom prst="rect">
            <a:avLst/>
          </a:prstGeom>
        </p:spPr>
        <p:txBody>
          <a:bodyPr wrap="square">
            <a:spAutoFit/>
          </a:bodyPr>
          <a:lstStyle/>
          <a:p>
            <a:r>
              <a:rPr lang="en-US" sz="2000" dirty="0" smtClean="0"/>
              <a:t>Henry was informed of her alleged adultery and she was beheaded at the Tower of London. The night before, Catherine spent hours practicing how to lay her head upon the block, and her last words were for mercy for her family and prayers for her soul. She was buried next to her cousin Anne Boleyn. </a:t>
            </a:r>
            <a:endParaRPr lang="ru-RU" sz="2000" dirty="0"/>
          </a:p>
        </p:txBody>
      </p:sp>
      <p:sp>
        <p:nvSpPr>
          <p:cNvPr id="4" name="Прямоугольник 3"/>
          <p:cNvSpPr/>
          <p:nvPr/>
        </p:nvSpPr>
        <p:spPr>
          <a:xfrm>
            <a:off x="428596" y="5857892"/>
            <a:ext cx="8358246" cy="707886"/>
          </a:xfrm>
          <a:prstGeom prst="rect">
            <a:avLst/>
          </a:prstGeom>
        </p:spPr>
        <p:txBody>
          <a:bodyPr wrap="square">
            <a:spAutoFit/>
          </a:bodyPr>
          <a:lstStyle/>
          <a:p>
            <a:r>
              <a:rPr lang="en-US" sz="2000" dirty="0" smtClean="0"/>
              <a:t>Her ghost is said to have haunted Henry for years later, and was even heard screaming by others.</a:t>
            </a:r>
            <a:endParaRPr lang="ru-RU" sz="2000" dirty="0"/>
          </a:p>
        </p:txBody>
      </p:sp>
      <p:pic>
        <p:nvPicPr>
          <p:cNvPr id="6" name="Picture 2" descr="C:\Documents and Settings\Admin\Мои документы\Мои рисунки\catherine.jpg"/>
          <p:cNvPicPr>
            <a:picLocks noChangeAspect="1" noChangeArrowheads="1"/>
          </p:cNvPicPr>
          <p:nvPr/>
        </p:nvPicPr>
        <p:blipFill>
          <a:blip r:embed="rId2" cstate="print"/>
          <a:srcRect/>
          <a:stretch>
            <a:fillRect/>
          </a:stretch>
        </p:blipFill>
        <p:spPr bwMode="auto">
          <a:xfrm>
            <a:off x="6786578" y="3643314"/>
            <a:ext cx="1785950" cy="2182828"/>
          </a:xfrm>
          <a:prstGeom prst="rect">
            <a:avLst/>
          </a:prstGeom>
          <a:noFill/>
        </p:spPr>
      </p:pic>
      <p:pic>
        <p:nvPicPr>
          <p:cNvPr id="74755" name="Picture 3" descr="C:\Documents and Settings\Admin\Мои документы\Мои рисунки\CatherineHoward-CC.jpg"/>
          <p:cNvPicPr>
            <a:picLocks noChangeAspect="1" noChangeArrowheads="1"/>
          </p:cNvPicPr>
          <p:nvPr/>
        </p:nvPicPr>
        <p:blipFill>
          <a:blip r:embed="rId3" cstate="print"/>
          <a:srcRect/>
          <a:stretch>
            <a:fillRect/>
          </a:stretch>
        </p:blipFill>
        <p:spPr bwMode="auto">
          <a:xfrm flipH="1">
            <a:off x="857224" y="1428736"/>
            <a:ext cx="2286016" cy="3891636"/>
          </a:xfrm>
          <a:prstGeom prst="rect">
            <a:avLst/>
          </a:prstGeom>
          <a:noFill/>
        </p:spPr>
      </p:pic>
      <p:pic>
        <p:nvPicPr>
          <p:cNvPr id="10" name="Picture 2" descr="C:\Documents and Settings\Admin\Мои документы\Мои рисунки\catherine-howard.jpg"/>
          <p:cNvPicPr>
            <a:picLocks noChangeAspect="1" noChangeArrowheads="1"/>
          </p:cNvPicPr>
          <p:nvPr/>
        </p:nvPicPr>
        <p:blipFill>
          <a:blip r:embed="rId4" cstate="print"/>
          <a:srcRect/>
          <a:stretch>
            <a:fillRect/>
          </a:stretch>
        </p:blipFill>
        <p:spPr bwMode="auto">
          <a:xfrm>
            <a:off x="285720" y="285728"/>
            <a:ext cx="8572560" cy="6357982"/>
          </a:xfrm>
          <a:prstGeom prst="rect">
            <a:avLst/>
          </a:prstGeom>
          <a:noFill/>
        </p:spPr>
      </p:pic>
      <p:sp>
        <p:nvSpPr>
          <p:cNvPr id="11" name="Прямоугольник 10"/>
          <p:cNvSpPr/>
          <p:nvPr/>
        </p:nvSpPr>
        <p:spPr>
          <a:xfrm>
            <a:off x="1285852" y="285728"/>
            <a:ext cx="721864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Catherine Howard</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10"/>
                                        </p:tgtEl>
                                        <p:attrNameLst>
                                          <p:attrName>ppt_w</p:attrName>
                                        </p:attrNameLst>
                                      </p:cBhvr>
                                      <p:tavLst>
                                        <p:tav tm="0">
                                          <p:val>
                                            <p:strVal val="ppt_w"/>
                                          </p:val>
                                        </p:tav>
                                        <p:tav tm="100000">
                                          <p:val>
                                            <p:strVal val="ppt_w*0.70"/>
                                          </p:val>
                                        </p:tav>
                                      </p:tavLst>
                                    </p:anim>
                                    <p:anim calcmode="lin" valueType="num">
                                      <p:cBhvr>
                                        <p:cTn id="7" dur="1000"/>
                                        <p:tgtEl>
                                          <p:spTgt spid="10"/>
                                        </p:tgtEl>
                                        <p:attrNameLst>
                                          <p:attrName>ppt_h</p:attrName>
                                        </p:attrNameLst>
                                      </p:cBhvr>
                                      <p:tavLst>
                                        <p:tav tm="0">
                                          <p:val>
                                            <p:strVal val="ppt_h"/>
                                          </p:val>
                                        </p:tav>
                                        <p:tav tm="100000">
                                          <p:val>
                                            <p:strVal val="ppt_h"/>
                                          </p:val>
                                        </p:tav>
                                      </p:tavLst>
                                    </p:anim>
                                    <p:animEffect transition="out" filter="fade">
                                      <p:cBhvr>
                                        <p:cTn id="8" dur="1000"/>
                                        <p:tgtEl>
                                          <p:spTgt spid="10"/>
                                        </p:tgtEl>
                                      </p:cBhvr>
                                    </p:animEffect>
                                    <p:set>
                                      <p:cBhvr>
                                        <p:cTn id="9" dur="1" fill="hold">
                                          <p:stCondLst>
                                            <p:cond delay="999"/>
                                          </p:stCondLst>
                                        </p:cTn>
                                        <p:tgtEl>
                                          <p:spTgt spid="10"/>
                                        </p:tgtEl>
                                        <p:attrNameLst>
                                          <p:attrName>style.visibility</p:attrName>
                                        </p:attrNameLst>
                                      </p:cBhvr>
                                      <p:to>
                                        <p:strVal val="hidden"/>
                                      </p:to>
                                    </p:set>
                                  </p:childTnLst>
                                </p:cTn>
                              </p:par>
                              <p:par>
                                <p:cTn id="10" presetID="23" presetClass="entr" presetSubtype="16" fill="hold" nodeType="withEffect">
                                  <p:stCondLst>
                                    <p:cond delay="0"/>
                                  </p:stCondLst>
                                  <p:childTnLst>
                                    <p:set>
                                      <p:cBhvr>
                                        <p:cTn id="11" dur="1" fill="hold">
                                          <p:stCondLst>
                                            <p:cond delay="0"/>
                                          </p:stCondLst>
                                        </p:cTn>
                                        <p:tgtEl>
                                          <p:spTgt spid="74755"/>
                                        </p:tgtEl>
                                        <p:attrNameLst>
                                          <p:attrName>style.visibility</p:attrName>
                                        </p:attrNameLst>
                                      </p:cBhvr>
                                      <p:to>
                                        <p:strVal val="visible"/>
                                      </p:to>
                                    </p:set>
                                    <p:anim calcmode="lin" valueType="num">
                                      <p:cBhvr>
                                        <p:cTn id="12" dur="3000" fill="hold"/>
                                        <p:tgtEl>
                                          <p:spTgt spid="74755"/>
                                        </p:tgtEl>
                                        <p:attrNameLst>
                                          <p:attrName>ppt_w</p:attrName>
                                        </p:attrNameLst>
                                      </p:cBhvr>
                                      <p:tavLst>
                                        <p:tav tm="0">
                                          <p:val>
                                            <p:fltVal val="0"/>
                                          </p:val>
                                        </p:tav>
                                        <p:tav tm="100000">
                                          <p:val>
                                            <p:strVal val="#ppt_w"/>
                                          </p:val>
                                        </p:tav>
                                      </p:tavLst>
                                    </p:anim>
                                    <p:anim calcmode="lin" valueType="num">
                                      <p:cBhvr>
                                        <p:cTn id="13" dur="3000" fill="hold"/>
                                        <p:tgtEl>
                                          <p:spTgt spid="74755"/>
                                        </p:tgtEl>
                                        <p:attrNameLst>
                                          <p:attrName>ppt_h</p:attrName>
                                        </p:attrNameLst>
                                      </p:cBhvr>
                                      <p:tavLst>
                                        <p:tav tm="0">
                                          <p:val>
                                            <p:fltVal val="0"/>
                                          </p:val>
                                        </p:tav>
                                        <p:tav tm="100000">
                                          <p:val>
                                            <p:strVal val="#ppt_h"/>
                                          </p:val>
                                        </p:tav>
                                      </p:tavLst>
                                    </p:anim>
                                  </p:childTnLst>
                                </p:cTn>
                              </p:par>
                            </p:childTnLst>
                          </p:cTn>
                        </p:par>
                        <p:par>
                          <p:cTn id="14" fill="hold">
                            <p:stCondLst>
                              <p:cond delay="3000"/>
                            </p:stCondLst>
                            <p:childTnLst>
                              <p:par>
                                <p:cTn id="15" presetID="2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3000" fill="hold"/>
                                        <p:tgtEl>
                                          <p:spTgt spid="6"/>
                                        </p:tgtEl>
                                        <p:attrNameLst>
                                          <p:attrName>ppt_w</p:attrName>
                                        </p:attrNameLst>
                                      </p:cBhvr>
                                      <p:tavLst>
                                        <p:tav tm="0">
                                          <p:val>
                                            <p:fltVal val="0"/>
                                          </p:val>
                                        </p:tav>
                                        <p:tav tm="100000">
                                          <p:val>
                                            <p:strVal val="#ppt_w"/>
                                          </p:val>
                                        </p:tav>
                                      </p:tavLst>
                                    </p:anim>
                                    <p:anim calcmode="lin" valueType="num">
                                      <p:cBhvr>
                                        <p:cTn id="18" dur="3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1928802"/>
            <a:ext cx="4000528" cy="3785652"/>
          </a:xfrm>
          <a:prstGeom prst="rect">
            <a:avLst/>
          </a:prstGeom>
        </p:spPr>
        <p:txBody>
          <a:bodyPr wrap="square">
            <a:spAutoFit/>
          </a:bodyPr>
          <a:lstStyle/>
          <a:p>
            <a:r>
              <a:rPr lang="en-US" sz="2400" b="1" dirty="0" smtClean="0"/>
              <a:t>The Tower of London is the most haunted building in England. </a:t>
            </a:r>
          </a:p>
          <a:p>
            <a:endParaRPr lang="en-US" sz="2400" b="1" dirty="0" smtClean="0"/>
          </a:p>
          <a:p>
            <a:r>
              <a:rPr lang="en-US" sz="2400" b="1" dirty="0" smtClean="0"/>
              <a:t>The ghost of Queen Anne Boleyn has been seen walking around the White Tower carrying her head under her arm. </a:t>
            </a:r>
            <a:endParaRPr lang="ru-RU" sz="2400" b="1" dirty="0"/>
          </a:p>
        </p:txBody>
      </p:sp>
      <p:pic>
        <p:nvPicPr>
          <p:cNvPr id="26627" name="Picture 3" descr="C:\Documents and Settings\Admin\Мои документы\Мои рисунки\3191ffd66389.jpg"/>
          <p:cNvPicPr>
            <a:picLocks noChangeAspect="1" noChangeArrowheads="1"/>
          </p:cNvPicPr>
          <p:nvPr/>
        </p:nvPicPr>
        <p:blipFill>
          <a:blip r:embed="rId2" cstate="print"/>
          <a:srcRect/>
          <a:stretch>
            <a:fillRect/>
          </a:stretch>
        </p:blipFill>
        <p:spPr bwMode="auto">
          <a:xfrm>
            <a:off x="4857752" y="1285860"/>
            <a:ext cx="3643338" cy="5000660"/>
          </a:xfrm>
          <a:prstGeom prst="rect">
            <a:avLst/>
          </a:prstGeom>
          <a:noFill/>
        </p:spPr>
      </p:pic>
      <p:pic>
        <p:nvPicPr>
          <p:cNvPr id="9" name="Picture 2" descr="C:\Documents and Settings\Admin\Мои документы\Мои рисунки\00000011243.jpg"/>
          <p:cNvPicPr>
            <a:picLocks noChangeAspect="1" noChangeArrowheads="1"/>
          </p:cNvPicPr>
          <p:nvPr/>
        </p:nvPicPr>
        <p:blipFill>
          <a:blip r:embed="rId3" cstate="print"/>
          <a:srcRect/>
          <a:stretch>
            <a:fillRect/>
          </a:stretch>
        </p:blipFill>
        <p:spPr bwMode="auto">
          <a:xfrm>
            <a:off x="285720" y="285728"/>
            <a:ext cx="8572560" cy="6286544"/>
          </a:xfrm>
          <a:prstGeom prst="rect">
            <a:avLst/>
          </a:prstGeom>
          <a:noFill/>
        </p:spPr>
      </p:pic>
      <p:sp>
        <p:nvSpPr>
          <p:cNvPr id="10" name="Прямоугольник 9"/>
          <p:cNvSpPr/>
          <p:nvPr/>
        </p:nvSpPr>
        <p:spPr>
          <a:xfrm>
            <a:off x="785786" y="500042"/>
            <a:ext cx="7858180"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Ghosts of Bloody Tower</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9"/>
                                        </p:tgtEl>
                                        <p:attrNameLst>
                                          <p:attrName>ppt_w</p:attrName>
                                        </p:attrNameLst>
                                      </p:cBhvr>
                                      <p:tavLst>
                                        <p:tav tm="0">
                                          <p:val>
                                            <p:strVal val="ppt_w"/>
                                          </p:val>
                                        </p:tav>
                                        <p:tav tm="100000">
                                          <p:val>
                                            <p:strVal val="ppt_w*0.70"/>
                                          </p:val>
                                        </p:tav>
                                      </p:tavLst>
                                    </p:anim>
                                    <p:anim calcmode="lin" valueType="num">
                                      <p:cBhvr>
                                        <p:cTn id="7" dur="1000"/>
                                        <p:tgtEl>
                                          <p:spTgt spid="9"/>
                                        </p:tgtEl>
                                        <p:attrNameLst>
                                          <p:attrName>ppt_h</p:attrName>
                                        </p:attrNameLst>
                                      </p:cBhvr>
                                      <p:tavLst>
                                        <p:tav tm="0">
                                          <p:val>
                                            <p:strVal val="ppt_h"/>
                                          </p:val>
                                        </p:tav>
                                        <p:tav tm="100000">
                                          <p:val>
                                            <p:strVal val="ppt_h"/>
                                          </p:val>
                                        </p:tav>
                                      </p:tavLst>
                                    </p:anim>
                                    <p:animEffect transition="out" filter="fade">
                                      <p:cBhvr>
                                        <p:cTn id="8" dur="1000"/>
                                        <p:tgtEl>
                                          <p:spTgt spid="9"/>
                                        </p:tgtEl>
                                      </p:cBhvr>
                                    </p:animEffect>
                                    <p:set>
                                      <p:cBhvr>
                                        <p:cTn id="9"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642910" y="3786190"/>
            <a:ext cx="8001056"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ea typeface="Calibri" pitchFamily="34" charset="0"/>
                <a:cs typeface="Times New Roman" pitchFamily="18" charset="0"/>
              </a:rPr>
              <a:t>A</a:t>
            </a:r>
            <a:r>
              <a:rPr kumimoji="0" lang="en-US" sz="2000" b="1" i="0" u="none" strike="noStrike" cap="none" normalizeH="0" dirty="0" smtClean="0">
                <a:ln>
                  <a:noFill/>
                </a:ln>
                <a:solidFill>
                  <a:schemeClr val="tx1"/>
                </a:solidFill>
                <a:effectLst/>
                <a:ea typeface="Calibri" pitchFamily="34" charset="0"/>
                <a:cs typeface="Times New Roman" pitchFamily="18" charset="0"/>
              </a:rPr>
              <a:t> </a:t>
            </a:r>
            <a:r>
              <a:rPr kumimoji="0" lang="en-US" sz="2000" b="1" i="0" u="none" strike="noStrike" cap="none" normalizeH="0" baseline="0" dirty="0" smtClean="0">
                <a:ln>
                  <a:noFill/>
                </a:ln>
                <a:solidFill>
                  <a:schemeClr val="tx1"/>
                </a:solidFill>
                <a:effectLst/>
                <a:ea typeface="Calibri" pitchFamily="34" charset="0"/>
                <a:cs typeface="Times New Roman" pitchFamily="18" charset="0"/>
              </a:rPr>
              <a:t>Captain of the Guard is said to have seen a light source coming from within the locked empty Chapel Royal in the White Tower. He climbed a ladder to peer down into the chapel, and witnessed a procession of people in ancient dress, with an elegant woman walking in front of them. He recognized the slender figure as Ann Boleyn from portraits[´</a:t>
            </a:r>
            <a:r>
              <a:rPr kumimoji="0" lang="en-US" sz="2000" b="1" i="0" u="none" strike="noStrike" cap="none" normalizeH="0" baseline="0" dirty="0" err="1" smtClean="0">
                <a:ln>
                  <a:noFill/>
                </a:ln>
                <a:solidFill>
                  <a:schemeClr val="tx1"/>
                </a:solidFill>
                <a:effectLst/>
                <a:ea typeface="Calibri" pitchFamily="34" charset="0"/>
                <a:cs typeface="Arial"/>
              </a:rPr>
              <a:t>po:trits</a:t>
            </a:r>
            <a:r>
              <a:rPr kumimoji="0" lang="en-US" sz="2000" b="1" i="0" u="none" strike="noStrike" cap="none" normalizeH="0" baseline="0" dirty="0" smtClean="0">
                <a:ln>
                  <a:noFill/>
                </a:ln>
                <a:solidFill>
                  <a:schemeClr val="tx1"/>
                </a:solidFill>
                <a:effectLst/>
                <a:ea typeface="Calibri" pitchFamily="34" charset="0"/>
                <a:cs typeface="Arial"/>
              </a:rPr>
              <a:t>]</a:t>
            </a:r>
            <a:r>
              <a:rPr kumimoji="0" lang="en-US" sz="2000" b="1" i="0" u="none" strike="noStrike" cap="none" normalizeH="0" baseline="0" dirty="0" smtClean="0">
                <a:ln>
                  <a:noFill/>
                </a:ln>
                <a:solidFill>
                  <a:schemeClr val="tx1"/>
                </a:solidFill>
                <a:effectLst/>
                <a:ea typeface="Calibri" pitchFamily="34" charset="0"/>
                <a:cs typeface="Times New Roman" pitchFamily="18" charset="0"/>
              </a:rPr>
              <a:t> that he had seen.</a:t>
            </a:r>
            <a:endParaRPr kumimoji="0" lang="en-US" sz="2000" b="1" i="0" u="none" strike="noStrike" cap="none" normalizeH="0" baseline="0" dirty="0" smtClean="0">
              <a:ln>
                <a:noFill/>
              </a:ln>
              <a:solidFill>
                <a:schemeClr val="tx1"/>
              </a:solidFill>
              <a:effectLst/>
            </a:endParaRPr>
          </a:p>
        </p:txBody>
      </p:sp>
      <p:pic>
        <p:nvPicPr>
          <p:cNvPr id="75778" name="Picture 2" descr="C:\Documents and Settings\Admin\Мои документы\Мои рисунки\1226845223_18.jpg"/>
          <p:cNvPicPr>
            <a:picLocks noChangeAspect="1" noChangeArrowheads="1"/>
          </p:cNvPicPr>
          <p:nvPr/>
        </p:nvPicPr>
        <p:blipFill>
          <a:blip r:embed="rId2" cstate="print"/>
          <a:srcRect/>
          <a:stretch>
            <a:fillRect/>
          </a:stretch>
        </p:blipFill>
        <p:spPr bwMode="auto">
          <a:xfrm>
            <a:off x="1285852" y="357166"/>
            <a:ext cx="6405574" cy="3429024"/>
          </a:xfrm>
          <a:prstGeom prst="rect">
            <a:avLst/>
          </a:prstGeom>
          <a:noFill/>
        </p:spPr>
      </p:pic>
      <p:pic>
        <p:nvPicPr>
          <p:cNvPr id="75779" name="Picture 3" descr="C:\Documents and Settings\Admin\Мои документы\Мои рисунки\post74681172849457.jpeg"/>
          <p:cNvPicPr>
            <a:picLocks noChangeAspect="1" noChangeArrowheads="1"/>
          </p:cNvPicPr>
          <p:nvPr/>
        </p:nvPicPr>
        <p:blipFill>
          <a:blip r:embed="rId3" cstate="print"/>
          <a:srcRect/>
          <a:stretch>
            <a:fillRect/>
          </a:stretch>
        </p:blipFill>
        <p:spPr bwMode="auto">
          <a:xfrm>
            <a:off x="285720" y="357166"/>
            <a:ext cx="8572560" cy="62151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75779"/>
                                        </p:tgtEl>
                                        <p:attrNameLst>
                                          <p:attrName>ppt_w</p:attrName>
                                        </p:attrNameLst>
                                      </p:cBhvr>
                                      <p:tavLst>
                                        <p:tav tm="0">
                                          <p:val>
                                            <p:strVal val="ppt_w"/>
                                          </p:val>
                                        </p:tav>
                                        <p:tav tm="100000">
                                          <p:val>
                                            <p:strVal val="ppt_w*0.70"/>
                                          </p:val>
                                        </p:tav>
                                      </p:tavLst>
                                    </p:anim>
                                    <p:anim calcmode="lin" valueType="num">
                                      <p:cBhvr>
                                        <p:cTn id="7" dur="1000"/>
                                        <p:tgtEl>
                                          <p:spTgt spid="75779"/>
                                        </p:tgtEl>
                                        <p:attrNameLst>
                                          <p:attrName>ppt_h</p:attrName>
                                        </p:attrNameLst>
                                      </p:cBhvr>
                                      <p:tavLst>
                                        <p:tav tm="0">
                                          <p:val>
                                            <p:strVal val="ppt_h"/>
                                          </p:val>
                                        </p:tav>
                                        <p:tav tm="100000">
                                          <p:val>
                                            <p:strVal val="ppt_h"/>
                                          </p:val>
                                        </p:tav>
                                      </p:tavLst>
                                    </p:anim>
                                    <p:animEffect transition="out" filter="fade">
                                      <p:cBhvr>
                                        <p:cTn id="8" dur="1000"/>
                                        <p:tgtEl>
                                          <p:spTgt spid="75779"/>
                                        </p:tgtEl>
                                      </p:cBhvr>
                                    </p:animEffect>
                                    <p:set>
                                      <p:cBhvr>
                                        <p:cTn id="9" dur="1" fill="hold">
                                          <p:stCondLst>
                                            <p:cond delay="999"/>
                                          </p:stCondLst>
                                        </p:cTn>
                                        <p:tgtEl>
                                          <p:spTgt spid="757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4929198"/>
            <a:ext cx="8858280" cy="1569660"/>
          </a:xfrm>
          <a:prstGeom prst="rect">
            <a:avLst/>
          </a:prstGeom>
        </p:spPr>
        <p:txBody>
          <a:bodyPr wrap="square">
            <a:spAutoFit/>
          </a:bodyPr>
          <a:lstStyle/>
          <a:p>
            <a:r>
              <a:rPr lang="en-US" sz="2400" b="1" dirty="0" smtClean="0"/>
              <a:t>In January 1816 a sentry on guard outside the Jewel House witnessed an inexplicable apparition of a bear advancing towards him. The sentry died of fright a few days later. </a:t>
            </a:r>
            <a:endParaRPr lang="ru-RU" sz="2400" b="1" dirty="0"/>
          </a:p>
        </p:txBody>
      </p:sp>
      <p:pic>
        <p:nvPicPr>
          <p:cNvPr id="77827" name="Picture 3" descr="C:\Documents and Settings\Admin\Мои документы\Мои рисунки\1211608378_phantom-25.jpg"/>
          <p:cNvPicPr>
            <a:picLocks noChangeAspect="1" noChangeArrowheads="1"/>
          </p:cNvPicPr>
          <p:nvPr/>
        </p:nvPicPr>
        <p:blipFill>
          <a:blip r:embed="rId2" cstate="print"/>
          <a:srcRect/>
          <a:stretch>
            <a:fillRect/>
          </a:stretch>
        </p:blipFill>
        <p:spPr bwMode="auto">
          <a:xfrm>
            <a:off x="285720" y="357167"/>
            <a:ext cx="8643998" cy="4929221"/>
          </a:xfrm>
          <a:prstGeom prst="rect">
            <a:avLst/>
          </a:prstGeom>
          <a:noFill/>
        </p:spPr>
      </p:pic>
      <p:pic>
        <p:nvPicPr>
          <p:cNvPr id="5" name="Picture 3" descr="C:\Documents and Settings\Admin\Мои документы\Мои рисунки\1211608378_phantom-25.jpg"/>
          <p:cNvPicPr>
            <a:picLocks noChangeAspect="1" noChangeArrowheads="1"/>
          </p:cNvPicPr>
          <p:nvPr/>
        </p:nvPicPr>
        <p:blipFill>
          <a:blip r:embed="rId2" cstate="print"/>
          <a:srcRect/>
          <a:stretch>
            <a:fillRect/>
          </a:stretch>
        </p:blipFill>
        <p:spPr bwMode="auto">
          <a:xfrm>
            <a:off x="1357290" y="571480"/>
            <a:ext cx="6572296" cy="41434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77827"/>
                                        </p:tgtEl>
                                        <p:attrNameLst>
                                          <p:attrName>ppt_w</p:attrName>
                                        </p:attrNameLst>
                                      </p:cBhvr>
                                      <p:tavLst>
                                        <p:tav tm="0">
                                          <p:val>
                                            <p:strVal val="ppt_w"/>
                                          </p:val>
                                        </p:tav>
                                        <p:tav tm="100000">
                                          <p:val>
                                            <p:strVal val="ppt_w*0.70"/>
                                          </p:val>
                                        </p:tav>
                                      </p:tavLst>
                                    </p:anim>
                                    <p:anim calcmode="lin" valueType="num">
                                      <p:cBhvr>
                                        <p:cTn id="7" dur="1000"/>
                                        <p:tgtEl>
                                          <p:spTgt spid="77827"/>
                                        </p:tgtEl>
                                        <p:attrNameLst>
                                          <p:attrName>ppt_h</p:attrName>
                                        </p:attrNameLst>
                                      </p:cBhvr>
                                      <p:tavLst>
                                        <p:tav tm="0">
                                          <p:val>
                                            <p:strVal val="ppt_h"/>
                                          </p:val>
                                        </p:tav>
                                        <p:tav tm="100000">
                                          <p:val>
                                            <p:strVal val="ppt_h"/>
                                          </p:val>
                                        </p:tav>
                                      </p:tavLst>
                                    </p:anim>
                                    <p:animEffect transition="out" filter="fade">
                                      <p:cBhvr>
                                        <p:cTn id="8" dur="1000"/>
                                        <p:tgtEl>
                                          <p:spTgt spid="77827"/>
                                        </p:tgtEl>
                                      </p:cBhvr>
                                    </p:animEffect>
                                    <p:set>
                                      <p:cBhvr>
                                        <p:cTn id="9" dur="1" fill="hold">
                                          <p:stCondLst>
                                            <p:cond delay="999"/>
                                          </p:stCondLst>
                                        </p:cTn>
                                        <p:tgtEl>
                                          <p:spTgt spid="77827"/>
                                        </p:tgtEl>
                                        <p:attrNameLst>
                                          <p:attrName>style.visibility</p:attrName>
                                        </p:attrNameLst>
                                      </p:cBhvr>
                                      <p:to>
                                        <p:strVal val="hidden"/>
                                      </p:to>
                                    </p:se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Мои документы\Мои рисунки\Richard III.jpeg"/>
          <p:cNvPicPr>
            <a:picLocks noChangeAspect="1" noChangeArrowheads="1"/>
          </p:cNvPicPr>
          <p:nvPr/>
        </p:nvPicPr>
        <p:blipFill>
          <a:blip r:embed="rId2" cstate="print"/>
          <a:srcRect/>
          <a:stretch>
            <a:fillRect/>
          </a:stretch>
        </p:blipFill>
        <p:spPr bwMode="auto">
          <a:xfrm>
            <a:off x="500034" y="3714752"/>
            <a:ext cx="1685933" cy="2486325"/>
          </a:xfrm>
          <a:prstGeom prst="rect">
            <a:avLst/>
          </a:prstGeom>
          <a:noFill/>
        </p:spPr>
      </p:pic>
      <p:sp>
        <p:nvSpPr>
          <p:cNvPr id="3" name="Прямоугольник 2"/>
          <p:cNvSpPr/>
          <p:nvPr/>
        </p:nvSpPr>
        <p:spPr>
          <a:xfrm>
            <a:off x="2857488" y="1714488"/>
            <a:ext cx="5929354" cy="1015663"/>
          </a:xfrm>
          <a:prstGeom prst="rect">
            <a:avLst/>
          </a:prstGeom>
        </p:spPr>
        <p:txBody>
          <a:bodyPr wrap="square">
            <a:spAutoFit/>
          </a:bodyPr>
          <a:lstStyle/>
          <a:p>
            <a:r>
              <a:rPr lang="en-US" dirty="0" smtClean="0"/>
              <a:t> </a:t>
            </a:r>
            <a:r>
              <a:rPr lang="en-US" sz="2000" b="1" dirty="0" smtClean="0"/>
              <a:t>Edward's two sons were imprisoned and disappeared (presumed [</a:t>
            </a:r>
            <a:r>
              <a:rPr lang="en-US" sz="2000" b="1" dirty="0" err="1" smtClean="0">
                <a:latin typeface="Arial"/>
                <a:cs typeface="Arial"/>
              </a:rPr>
              <a:t>pri</a:t>
            </a:r>
            <a:r>
              <a:rPr lang="en-US" sz="2000" b="1" dirty="0" smtClean="0">
                <a:latin typeface="Arial"/>
                <a:cs typeface="Arial"/>
              </a:rPr>
              <a:t> ´z</a:t>
            </a:r>
            <a:r>
              <a:rPr lang="ru-RU" sz="2000" b="1" dirty="0" err="1" smtClean="0">
                <a:latin typeface="Arial"/>
                <a:cs typeface="Arial"/>
              </a:rPr>
              <a:t>ј</a:t>
            </a:r>
            <a:r>
              <a:rPr lang="en-US" sz="2000" b="1" dirty="0" smtClean="0">
                <a:latin typeface="Arial"/>
                <a:cs typeface="Arial"/>
              </a:rPr>
              <a:t>u:m] </a:t>
            </a:r>
            <a:r>
              <a:rPr lang="en-US" sz="2000" b="1" dirty="0" smtClean="0"/>
              <a:t>killed) within a year of Edward's death.</a:t>
            </a:r>
            <a:endParaRPr lang="ru-RU" sz="2000" b="1" dirty="0"/>
          </a:p>
        </p:txBody>
      </p:sp>
      <p:pic>
        <p:nvPicPr>
          <p:cNvPr id="2051" name="Picture 3" descr="C:\Documents and Settings\Admin\Мои документы\Мои рисунки\Edward4.jpg"/>
          <p:cNvPicPr>
            <a:picLocks noChangeAspect="1" noChangeArrowheads="1"/>
          </p:cNvPicPr>
          <p:nvPr/>
        </p:nvPicPr>
        <p:blipFill>
          <a:blip r:embed="rId3" cstate="print"/>
          <a:srcRect/>
          <a:stretch>
            <a:fillRect/>
          </a:stretch>
        </p:blipFill>
        <p:spPr bwMode="auto">
          <a:xfrm>
            <a:off x="500034" y="857232"/>
            <a:ext cx="1714512" cy="2428892"/>
          </a:xfrm>
          <a:prstGeom prst="rect">
            <a:avLst/>
          </a:prstGeom>
          <a:noFill/>
        </p:spPr>
      </p:pic>
      <p:sp>
        <p:nvSpPr>
          <p:cNvPr id="5" name="Прямоугольник 4"/>
          <p:cNvSpPr/>
          <p:nvPr/>
        </p:nvSpPr>
        <p:spPr>
          <a:xfrm>
            <a:off x="3357554" y="642918"/>
            <a:ext cx="3499676"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Edward IV</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Прямоугольник 5"/>
          <p:cNvSpPr/>
          <p:nvPr/>
        </p:nvSpPr>
        <p:spPr>
          <a:xfrm>
            <a:off x="3571868" y="3286124"/>
            <a:ext cx="3719288"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Richard III</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Прямоугольник 6"/>
          <p:cNvSpPr/>
          <p:nvPr/>
        </p:nvSpPr>
        <p:spPr>
          <a:xfrm>
            <a:off x="2500298" y="4000504"/>
            <a:ext cx="6429404" cy="2246769"/>
          </a:xfrm>
          <a:prstGeom prst="rect">
            <a:avLst/>
          </a:prstGeom>
        </p:spPr>
        <p:txBody>
          <a:bodyPr wrap="square">
            <a:spAutoFit/>
          </a:bodyPr>
          <a:lstStyle/>
          <a:p>
            <a:r>
              <a:rPr lang="en-US" sz="2000" b="1" dirty="0" smtClean="0"/>
              <a:t>Guards saw the shadows of two small figures gliding down the stairs. These figures were the ghosts of the two princes. In 1674 workmen found a chest with the skeletons of two young children, they were thought to be the remains of the princes, and were given a royal burial [´</a:t>
            </a:r>
            <a:r>
              <a:rPr lang="en-US" sz="2000" b="1" dirty="0" err="1" smtClean="0"/>
              <a:t>be</a:t>
            </a:r>
            <a:r>
              <a:rPr lang="en-US" sz="2000" b="1" dirty="0" err="1" smtClean="0">
                <a:latin typeface="Arial"/>
                <a:cs typeface="Arial"/>
              </a:rPr>
              <a:t>riəl</a:t>
            </a:r>
            <a:r>
              <a:rPr lang="en-US" sz="2000" b="1" dirty="0" smtClean="0">
                <a:latin typeface="Arial"/>
                <a:cs typeface="Arial"/>
              </a:rPr>
              <a:t>]</a:t>
            </a:r>
            <a:r>
              <a:rPr lang="en-US" sz="2000" b="1" dirty="0" smtClean="0"/>
              <a:t>. </a:t>
            </a:r>
            <a:endParaRPr lang="ru-RU" sz="2000" b="1" dirty="0"/>
          </a:p>
        </p:txBody>
      </p:sp>
      <p:sp>
        <p:nvSpPr>
          <p:cNvPr id="8" name="Прямоугольник 7"/>
          <p:cNvSpPr/>
          <p:nvPr/>
        </p:nvSpPr>
        <p:spPr>
          <a:xfrm>
            <a:off x="2786050" y="1285860"/>
            <a:ext cx="4943982" cy="369332"/>
          </a:xfrm>
          <a:prstGeom prst="rect">
            <a:avLst/>
          </a:prstGeom>
        </p:spPr>
        <p:txBody>
          <a:bodyPr wrap="none">
            <a:spAutoFit/>
          </a:bodyPr>
          <a:lstStyle/>
          <a:p>
            <a:r>
              <a:rPr lang="en-US" dirty="0" smtClean="0"/>
              <a:t>The son of Henry VIII and Jane Seymour</a:t>
            </a:r>
            <a:endParaRPr lang="ru-RU" dirty="0"/>
          </a:p>
        </p:txBody>
      </p:sp>
      <p:pic>
        <p:nvPicPr>
          <p:cNvPr id="9" name="Picture 4" descr="tower3"/>
          <p:cNvPicPr>
            <a:picLocks noChangeAspect="1" noChangeArrowheads="1"/>
          </p:cNvPicPr>
          <p:nvPr/>
        </p:nvPicPr>
        <p:blipFill>
          <a:blip r:embed="rId4" cstate="print"/>
          <a:srcRect/>
          <a:stretch>
            <a:fillRect/>
          </a:stretch>
        </p:blipFill>
        <p:spPr>
          <a:xfrm>
            <a:off x="285720" y="285727"/>
            <a:ext cx="8572559" cy="6286543"/>
          </a:xfrm>
          <a:prstGeom prst="rect">
            <a:avLst/>
          </a:prstGeo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nodeType="after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 calcmode="lin" valueType="num">
                                      <p:cBhvr>
                                        <p:cTn id="11" dur="2000" fill="hold"/>
                                        <p:tgtEl>
                                          <p:spTgt spid="2051"/>
                                        </p:tgtEl>
                                        <p:attrNameLst>
                                          <p:attrName>ppt_w</p:attrName>
                                        </p:attrNameLst>
                                      </p:cBhvr>
                                      <p:tavLst>
                                        <p:tav tm="0">
                                          <p:val>
                                            <p:fltVal val="0"/>
                                          </p:val>
                                        </p:tav>
                                        <p:tav tm="100000">
                                          <p:val>
                                            <p:strVal val="#ppt_w"/>
                                          </p:val>
                                        </p:tav>
                                      </p:tavLst>
                                    </p:anim>
                                    <p:anim calcmode="lin" valueType="num">
                                      <p:cBhvr>
                                        <p:cTn id="12" dur="2000" fill="hold"/>
                                        <p:tgtEl>
                                          <p:spTgt spid="2051"/>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p:cTn id="17" dur="2000" fill="hold"/>
                                        <p:tgtEl>
                                          <p:spTgt spid="2050"/>
                                        </p:tgtEl>
                                        <p:attrNameLst>
                                          <p:attrName>ppt_w</p:attrName>
                                        </p:attrNameLst>
                                      </p:cBhvr>
                                      <p:tavLst>
                                        <p:tav tm="0">
                                          <p:val>
                                            <p:fltVal val="0"/>
                                          </p:val>
                                        </p:tav>
                                        <p:tav tm="100000">
                                          <p:val>
                                            <p:strVal val="#ppt_w"/>
                                          </p:val>
                                        </p:tav>
                                      </p:tavLst>
                                    </p:anim>
                                    <p:anim calcmode="lin" valueType="num">
                                      <p:cBhvr>
                                        <p:cTn id="18" dur="2000" fill="hold"/>
                                        <p:tgtEl>
                                          <p:spTgt spid="2050"/>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текст 013"/>
          <p:cNvPicPr>
            <a:picLocks noChangeAspect="1" noChangeArrowheads="1"/>
          </p:cNvPicPr>
          <p:nvPr/>
        </p:nvPicPr>
        <p:blipFill>
          <a:blip r:embed="rId2" cstate="print"/>
          <a:srcRect/>
          <a:stretch>
            <a:fillRect/>
          </a:stretch>
        </p:blipFill>
        <p:spPr>
          <a:xfrm>
            <a:off x="285720" y="214290"/>
            <a:ext cx="8572560" cy="6429420"/>
          </a:xfrm>
          <a:prstGeom prst="rect">
            <a:avLst/>
          </a:prstGeom>
          <a:noFill/>
          <a:ln/>
        </p:spPr>
      </p:pic>
      <p:sp>
        <p:nvSpPr>
          <p:cNvPr id="4" name="Прямоугольник 3"/>
          <p:cNvSpPr/>
          <p:nvPr/>
        </p:nvSpPr>
        <p:spPr>
          <a:xfrm>
            <a:off x="357158" y="285728"/>
            <a:ext cx="8384026"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kumimoji="0" lang="en-US" sz="5400" b="1" i="0" u="none"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The Tower of London</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TextBox 4"/>
          <p:cNvSpPr txBox="1"/>
          <p:nvPr/>
        </p:nvSpPr>
        <p:spPr>
          <a:xfrm>
            <a:off x="428596" y="5786454"/>
            <a:ext cx="8358246" cy="707886"/>
          </a:xfrm>
          <a:prstGeom prst="rect">
            <a:avLst/>
          </a:prstGeom>
          <a:noFill/>
        </p:spPr>
        <p:txBody>
          <a:bodyPr wrap="square" rtlCol="0">
            <a:spAutoFit/>
          </a:bodyPr>
          <a:lstStyle/>
          <a:p>
            <a:r>
              <a:rPr lang="en-US" sz="2000" b="1" dirty="0" smtClean="0">
                <a:solidFill>
                  <a:schemeClr val="bg1"/>
                </a:solidFill>
              </a:rPr>
              <a:t>The very walls of the Bloody Tower contain some of the bloody secrets and the history of the Tower of London.</a:t>
            </a:r>
            <a:endParaRPr lang="ru-RU" sz="2000" b="1" dirty="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500570"/>
            <a:ext cx="8072494" cy="1631216"/>
          </a:xfrm>
          <a:prstGeom prst="rect">
            <a:avLst/>
          </a:prstGeom>
          <a:noFill/>
        </p:spPr>
        <p:txBody>
          <a:bodyPr wrap="square" rtlCol="0">
            <a:spAutoFit/>
          </a:bodyPr>
          <a:lstStyle/>
          <a:p>
            <a:r>
              <a:rPr lang="en-US" sz="2000" b="1" dirty="0" smtClean="0"/>
              <a:t>Old tradition and ceremonies are kept up in the Tower of London.  One of them is the ceremony of the Key. It takes place every night  at 10.53 p.m. The Head Warder comes out with the bunch of the keys and an old lantern. </a:t>
            </a:r>
            <a:endParaRPr lang="ru-RU" sz="2000" b="1" dirty="0"/>
          </a:p>
        </p:txBody>
      </p:sp>
      <p:pic>
        <p:nvPicPr>
          <p:cNvPr id="78850" name="Picture 2" descr="C:\Documents and Settings\Admin\Мои документы\Мои рисунки\13642-Ceremony-Keys-150x113_tcm40-117548.jpg"/>
          <p:cNvPicPr>
            <a:picLocks noChangeAspect="1" noChangeArrowheads="1"/>
          </p:cNvPicPr>
          <p:nvPr/>
        </p:nvPicPr>
        <p:blipFill>
          <a:blip r:embed="rId2" cstate="print"/>
          <a:srcRect/>
          <a:stretch>
            <a:fillRect/>
          </a:stretch>
        </p:blipFill>
        <p:spPr bwMode="auto">
          <a:xfrm>
            <a:off x="857224" y="785794"/>
            <a:ext cx="3286148" cy="2571768"/>
          </a:xfrm>
          <a:prstGeom prst="rect">
            <a:avLst/>
          </a:prstGeom>
          <a:noFill/>
        </p:spPr>
      </p:pic>
      <p:pic>
        <p:nvPicPr>
          <p:cNvPr id="78851" name="Picture 3" descr="C:\Documents and Settings\Admin\Мои документы\Мои рисунки\13644-Ceremony-Keys-150x113_tcm40-117549.jpg"/>
          <p:cNvPicPr>
            <a:picLocks noChangeAspect="1" noChangeArrowheads="1"/>
          </p:cNvPicPr>
          <p:nvPr/>
        </p:nvPicPr>
        <p:blipFill>
          <a:blip r:embed="rId3" cstate="print"/>
          <a:srcRect/>
          <a:stretch>
            <a:fillRect/>
          </a:stretch>
        </p:blipFill>
        <p:spPr bwMode="auto">
          <a:xfrm>
            <a:off x="4786314" y="785794"/>
            <a:ext cx="3429019" cy="2583194"/>
          </a:xfrm>
          <a:prstGeom prst="rect">
            <a:avLst/>
          </a:prstGeom>
          <a:noFill/>
        </p:spPr>
      </p:pic>
      <p:pic>
        <p:nvPicPr>
          <p:cNvPr id="78854" name="Picture 6" descr="C:\Documents and Settings\Admin\Мои документы\Мои рисунки\17.1.JPG"/>
          <p:cNvPicPr>
            <a:picLocks noChangeAspect="1" noChangeArrowheads="1"/>
          </p:cNvPicPr>
          <p:nvPr/>
        </p:nvPicPr>
        <p:blipFill>
          <a:blip r:embed="rId4" cstate="print"/>
          <a:srcRect/>
          <a:stretch>
            <a:fillRect/>
          </a:stretch>
        </p:blipFill>
        <p:spPr bwMode="auto">
          <a:xfrm>
            <a:off x="285720" y="357166"/>
            <a:ext cx="8501122" cy="6215106"/>
          </a:xfrm>
          <a:prstGeom prst="rect">
            <a:avLst/>
          </a:prstGeom>
          <a:noFill/>
        </p:spPr>
      </p:pic>
      <p:sp>
        <p:nvSpPr>
          <p:cNvPr id="11" name="Прямоугольник 10"/>
          <p:cNvSpPr/>
          <p:nvPr/>
        </p:nvSpPr>
        <p:spPr>
          <a:xfrm>
            <a:off x="571472" y="571480"/>
            <a:ext cx="8018542"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Ceremony of the Key</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78854"/>
                                        </p:tgtEl>
                                        <p:attrNameLst>
                                          <p:attrName>ppt_w</p:attrName>
                                        </p:attrNameLst>
                                      </p:cBhvr>
                                      <p:tavLst>
                                        <p:tav tm="0">
                                          <p:val>
                                            <p:strVal val="ppt_w"/>
                                          </p:val>
                                        </p:tav>
                                        <p:tav tm="100000">
                                          <p:val>
                                            <p:strVal val="ppt_w*0.70"/>
                                          </p:val>
                                        </p:tav>
                                      </p:tavLst>
                                    </p:anim>
                                    <p:anim calcmode="lin" valueType="num">
                                      <p:cBhvr>
                                        <p:cTn id="7" dur="1000"/>
                                        <p:tgtEl>
                                          <p:spTgt spid="78854"/>
                                        </p:tgtEl>
                                        <p:attrNameLst>
                                          <p:attrName>ppt_h</p:attrName>
                                        </p:attrNameLst>
                                      </p:cBhvr>
                                      <p:tavLst>
                                        <p:tav tm="0">
                                          <p:val>
                                            <p:strVal val="ppt_h"/>
                                          </p:val>
                                        </p:tav>
                                        <p:tav tm="100000">
                                          <p:val>
                                            <p:strVal val="ppt_h"/>
                                          </p:val>
                                        </p:tav>
                                      </p:tavLst>
                                    </p:anim>
                                    <p:animEffect transition="out" filter="fade">
                                      <p:cBhvr>
                                        <p:cTn id="8" dur="1000"/>
                                        <p:tgtEl>
                                          <p:spTgt spid="78854"/>
                                        </p:tgtEl>
                                      </p:cBhvr>
                                    </p:animEffect>
                                    <p:set>
                                      <p:cBhvr>
                                        <p:cTn id="9" dur="1" fill="hold">
                                          <p:stCondLst>
                                            <p:cond delay="999"/>
                                          </p:stCondLst>
                                        </p:cTn>
                                        <p:tgtEl>
                                          <p:spTgt spid="78854"/>
                                        </p:tgtEl>
                                        <p:attrNameLst>
                                          <p:attrName>style.visibility</p:attrName>
                                        </p:attrNameLst>
                                      </p:cBhvr>
                                      <p:to>
                                        <p:strVal val="hidden"/>
                                      </p:to>
                                    </p:set>
                                  </p:childTnLst>
                                </p:cTn>
                              </p:par>
                              <p:par>
                                <p:cTn id="10" presetID="9" presetClass="exit" presetSubtype="0" fill="hold" grpId="0" nodeType="withEffect">
                                  <p:stCondLst>
                                    <p:cond delay="0"/>
                                  </p:stCondLst>
                                  <p:childTnLst>
                                    <p:animEffect transition="out" filter="dissolv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85918" y="714356"/>
            <a:ext cx="6500858" cy="3170099"/>
          </a:xfrm>
          <a:prstGeom prst="rect">
            <a:avLst/>
          </a:prstGeom>
        </p:spPr>
        <p:txBody>
          <a:bodyPr wrap="square">
            <a:spAutoFit/>
          </a:bodyPr>
          <a:lstStyle/>
          <a:p>
            <a:r>
              <a:rPr lang="en-US" sz="2000" b="1" dirty="0" smtClean="0"/>
              <a:t>The sentry calls: “Halt! Who goes there?" </a:t>
            </a:r>
            <a:endParaRPr lang="ru-RU" sz="2000" b="1" dirty="0" smtClean="0"/>
          </a:p>
          <a:p>
            <a:endParaRPr lang="en-US" sz="2000" b="1" dirty="0" smtClean="0"/>
          </a:p>
          <a:p>
            <a:r>
              <a:rPr lang="en-US" sz="2000" b="1" dirty="0" smtClean="0"/>
              <a:t>"The Keys." answers The Head Warder</a:t>
            </a:r>
          </a:p>
          <a:p>
            <a:endParaRPr lang="en-US" sz="2000" b="1" dirty="0" smtClean="0"/>
          </a:p>
          <a:p>
            <a:r>
              <a:rPr lang="en-US" sz="2000" b="1" dirty="0" smtClean="0"/>
              <a:t>"Whose Keys?" the sentry asks. </a:t>
            </a:r>
          </a:p>
          <a:p>
            <a:endParaRPr lang="en-US" sz="2000" b="1" dirty="0" smtClean="0"/>
          </a:p>
          <a:p>
            <a:r>
              <a:rPr lang="en-US" sz="2000" b="1" dirty="0" smtClean="0"/>
              <a:t>"Queen Elizabeth's Keys."</a:t>
            </a:r>
          </a:p>
          <a:p>
            <a:endParaRPr lang="en-US" sz="2000" b="1" dirty="0" smtClean="0"/>
          </a:p>
          <a:p>
            <a:r>
              <a:rPr lang="en-US" sz="2000" b="1" dirty="0" smtClean="0"/>
              <a:t>"Pass Queen Elizabeth's Keys. All's well."</a:t>
            </a:r>
          </a:p>
          <a:p>
            <a:endParaRPr lang="en-US" sz="2000" b="1" dirty="0" smtClean="0"/>
          </a:p>
        </p:txBody>
      </p:sp>
      <p:pic>
        <p:nvPicPr>
          <p:cNvPr id="79874" name="Picture 2" descr="C:\Documents and Settings\Admin\Мои документы\Мои рисунки\13638-Ceremony-Keys-150x113_tcm40-117547.jpg"/>
          <p:cNvPicPr>
            <a:picLocks noChangeAspect="1" noChangeArrowheads="1"/>
          </p:cNvPicPr>
          <p:nvPr/>
        </p:nvPicPr>
        <p:blipFill>
          <a:blip r:embed="rId2" cstate="print"/>
          <a:srcRect/>
          <a:stretch>
            <a:fillRect/>
          </a:stretch>
        </p:blipFill>
        <p:spPr bwMode="auto">
          <a:xfrm>
            <a:off x="642910" y="3786190"/>
            <a:ext cx="3929090" cy="2636062"/>
          </a:xfrm>
          <a:prstGeom prst="rect">
            <a:avLst/>
          </a:prstGeom>
          <a:noFill/>
        </p:spPr>
      </p:pic>
      <p:pic>
        <p:nvPicPr>
          <p:cNvPr id="79875" name="Picture 3" descr="C:\Documents and Settings\Admin\Мои документы\Мои рисунки\15083-Ceremony-Keys-150x113_tcm40-117550.jpg"/>
          <p:cNvPicPr>
            <a:picLocks noChangeAspect="1" noChangeArrowheads="1"/>
          </p:cNvPicPr>
          <p:nvPr/>
        </p:nvPicPr>
        <p:blipFill>
          <a:blip r:embed="rId3" cstate="print"/>
          <a:srcRect/>
          <a:stretch>
            <a:fillRect/>
          </a:stretch>
        </p:blipFill>
        <p:spPr bwMode="auto">
          <a:xfrm>
            <a:off x="4857752" y="3786190"/>
            <a:ext cx="3726782" cy="2681302"/>
          </a:xfrm>
          <a:prstGeom prst="rect">
            <a:avLst/>
          </a:prstGeom>
          <a:noFill/>
        </p:spPr>
      </p:pic>
      <p:pic>
        <p:nvPicPr>
          <p:cNvPr id="79876" name="Picture 4" descr="C:\Documents and Settings\Admin\Мои документы\Мои рисунки\394897081.jpg"/>
          <p:cNvPicPr>
            <a:picLocks noChangeAspect="1" noChangeArrowheads="1"/>
          </p:cNvPicPr>
          <p:nvPr/>
        </p:nvPicPr>
        <p:blipFill>
          <a:blip r:embed="rId4" cstate="print"/>
          <a:srcRect/>
          <a:stretch>
            <a:fillRect/>
          </a:stretch>
        </p:blipFill>
        <p:spPr bwMode="auto">
          <a:xfrm>
            <a:off x="285720" y="357166"/>
            <a:ext cx="8572560" cy="6215106"/>
          </a:xfrm>
          <a:prstGeom prst="rect">
            <a:avLst/>
          </a:prstGeom>
          <a:noFill/>
        </p:spPr>
      </p:pic>
      <p:sp>
        <p:nvSpPr>
          <p:cNvPr id="6" name="Прямоугольник 5"/>
          <p:cNvSpPr/>
          <p:nvPr/>
        </p:nvSpPr>
        <p:spPr>
          <a:xfrm>
            <a:off x="571472" y="571480"/>
            <a:ext cx="8018542"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Ceremony of the Key</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55" presetClass="exit" presetSubtype="0" fill="hold" nodeType="withEffect">
                                  <p:stCondLst>
                                    <p:cond delay="0"/>
                                  </p:stCondLst>
                                  <p:childTnLst>
                                    <p:anim calcmode="lin" valueType="num">
                                      <p:cBhvr>
                                        <p:cTn id="9" dur="1000"/>
                                        <p:tgtEl>
                                          <p:spTgt spid="79876"/>
                                        </p:tgtEl>
                                        <p:attrNameLst>
                                          <p:attrName>ppt_w</p:attrName>
                                        </p:attrNameLst>
                                      </p:cBhvr>
                                      <p:tavLst>
                                        <p:tav tm="0">
                                          <p:val>
                                            <p:strVal val="ppt_w"/>
                                          </p:val>
                                        </p:tav>
                                        <p:tav tm="100000">
                                          <p:val>
                                            <p:strVal val="ppt_w*0.70"/>
                                          </p:val>
                                        </p:tav>
                                      </p:tavLst>
                                    </p:anim>
                                    <p:anim calcmode="lin" valueType="num">
                                      <p:cBhvr>
                                        <p:cTn id="10" dur="1000"/>
                                        <p:tgtEl>
                                          <p:spTgt spid="79876"/>
                                        </p:tgtEl>
                                        <p:attrNameLst>
                                          <p:attrName>ppt_h</p:attrName>
                                        </p:attrNameLst>
                                      </p:cBhvr>
                                      <p:tavLst>
                                        <p:tav tm="0">
                                          <p:val>
                                            <p:strVal val="ppt_h"/>
                                          </p:val>
                                        </p:tav>
                                        <p:tav tm="100000">
                                          <p:val>
                                            <p:strVal val="ppt_h"/>
                                          </p:val>
                                        </p:tav>
                                      </p:tavLst>
                                    </p:anim>
                                    <p:animEffect transition="out" filter="fade">
                                      <p:cBhvr>
                                        <p:cTn id="11" dur="1000"/>
                                        <p:tgtEl>
                                          <p:spTgt spid="79876"/>
                                        </p:tgtEl>
                                      </p:cBhvr>
                                    </p:animEffect>
                                    <p:set>
                                      <p:cBhvr>
                                        <p:cTn id="12" dur="1" fill="hold">
                                          <p:stCondLst>
                                            <p:cond delay="999"/>
                                          </p:stCondLst>
                                        </p:cTn>
                                        <p:tgtEl>
                                          <p:spTgt spid="798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Trafalgar Square"/>
          <p:cNvPicPr>
            <a:picLocks noChangeAspect="1" noChangeArrowheads="1"/>
          </p:cNvPicPr>
          <p:nvPr/>
        </p:nvPicPr>
        <p:blipFill>
          <a:blip r:embed="rId2" cstate="print"/>
          <a:srcRect/>
          <a:stretch>
            <a:fillRect/>
          </a:stretch>
        </p:blipFill>
        <p:spPr>
          <a:xfrm>
            <a:off x="1000100" y="357166"/>
            <a:ext cx="7143768" cy="4714908"/>
          </a:xfrm>
          <a:prstGeom prst="rect">
            <a:avLst/>
          </a:prstGeom>
          <a:noFill/>
          <a:ln/>
        </p:spPr>
      </p:pic>
      <p:sp>
        <p:nvSpPr>
          <p:cNvPr id="4" name="Text Box 6"/>
          <p:cNvSpPr txBox="1">
            <a:spLocks noChangeArrowheads="1"/>
          </p:cNvSpPr>
          <p:nvPr/>
        </p:nvSpPr>
        <p:spPr bwMode="auto">
          <a:xfrm>
            <a:off x="357158" y="5214950"/>
            <a:ext cx="8286776" cy="1323439"/>
          </a:xfrm>
          <a:prstGeom prst="rect">
            <a:avLst/>
          </a:prstGeom>
          <a:noFill/>
          <a:ln w="9525">
            <a:noFill/>
            <a:miter lim="800000"/>
            <a:headEnd/>
            <a:tailEnd/>
          </a:ln>
          <a:effectLst/>
        </p:spPr>
        <p:txBody>
          <a:bodyPr wrap="square">
            <a:spAutoFit/>
          </a:bodyPr>
          <a:lstStyle/>
          <a:p>
            <a:pPr algn="just" eaLnBrk="1" hangingPunct="1"/>
            <a:r>
              <a:rPr lang="en-US" sz="2000" b="1" i="1" dirty="0"/>
              <a:t>Trafalgar Square is a geographical center of London. It’s the largest among London’s squares. On the column in the centre there is a statue of Admiral Nelson who defeated the French at the Battle of Trafalgar in 1805.</a:t>
            </a:r>
            <a:r>
              <a:rPr lang="en-US" sz="2000" b="1" i="1" dirty="0">
                <a:effectLst>
                  <a:outerShdw blurRad="38100" dist="38100" dir="2700000" algn="tl">
                    <a:srgbClr val="000000"/>
                  </a:outerShdw>
                </a:effectLst>
              </a:rPr>
              <a:t> </a:t>
            </a:r>
            <a:endParaRPr lang="ru-RU" sz="2000" b="1" i="1" dirty="0">
              <a:effectLst>
                <a:outerShdw blurRad="38100" dist="38100" dir="2700000" algn="tl">
                  <a:srgbClr val="000000"/>
                </a:outerShdw>
              </a:effectLst>
            </a:endParaRPr>
          </a:p>
        </p:txBody>
      </p:sp>
      <p:sp>
        <p:nvSpPr>
          <p:cNvPr id="7" name="Прямоугольник 6"/>
          <p:cNvSpPr/>
          <p:nvPr/>
        </p:nvSpPr>
        <p:spPr>
          <a:xfrm>
            <a:off x="2071670" y="428604"/>
            <a:ext cx="495360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kern="10"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Impact"/>
              </a:rPr>
              <a:t>Trafalgar Square</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40" presetClass="entr" presetSubtype="0" fill="hold" grpId="0" nodeType="withEffect">
                                  <p:stCondLst>
                                    <p:cond delay="0"/>
                                  </p:stCondLst>
                                  <p:iterate type="lt">
                                    <p:tmPct val="5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1"/>
                                          </p:val>
                                        </p:tav>
                                        <p:tav tm="100000">
                                          <p:val>
                                            <p:strVal val="#ppt_x"/>
                                          </p:val>
                                        </p:tav>
                                      </p:tavLst>
                                    </p:anim>
                                    <p:anim calcmode="lin" valueType="num">
                                      <p:cBhvr>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5754" y="5286388"/>
            <a:ext cx="8358246" cy="1200329"/>
          </a:xfrm>
          <a:prstGeom prst="rect">
            <a:avLst/>
          </a:prstGeom>
          <a:noFill/>
        </p:spPr>
        <p:txBody>
          <a:bodyPr wrap="square" rtlCol="0">
            <a:spAutoFit/>
          </a:bodyPr>
          <a:lstStyle/>
          <a:p>
            <a:r>
              <a:rPr lang="en-US" sz="2400" b="1" dirty="0" smtClean="0"/>
              <a:t>Thanks to the construction of the glass capsules, the passengers (up to 25) have a great 360° view over London .</a:t>
            </a:r>
            <a:endParaRPr lang="ru-RU" sz="2400" b="1" dirty="0"/>
          </a:p>
        </p:txBody>
      </p:sp>
      <p:pic>
        <p:nvPicPr>
          <p:cNvPr id="1029" name="Picture 5" descr="C:\Documents and Settings\Admin\Мои документы\Мои рисунки\лондон.jpg"/>
          <p:cNvPicPr>
            <a:picLocks noChangeAspect="1" noChangeArrowheads="1"/>
          </p:cNvPicPr>
          <p:nvPr/>
        </p:nvPicPr>
        <p:blipFill>
          <a:blip r:embed="rId2" cstate="print"/>
          <a:srcRect/>
          <a:stretch>
            <a:fillRect/>
          </a:stretch>
        </p:blipFill>
        <p:spPr bwMode="auto">
          <a:xfrm>
            <a:off x="357158" y="357166"/>
            <a:ext cx="8501122" cy="4857784"/>
          </a:xfrm>
          <a:prstGeom prst="rect">
            <a:avLst/>
          </a:prstGeom>
          <a:noFill/>
        </p:spPr>
      </p:pic>
      <p:pic>
        <p:nvPicPr>
          <p:cNvPr id="8" name="Picture 3" descr="C:\Documents and Settings\Admin\Мои документы\Мои рисунки\res_uk0050.JPG"/>
          <p:cNvPicPr>
            <a:picLocks noChangeAspect="1" noChangeArrowheads="1"/>
          </p:cNvPicPr>
          <p:nvPr/>
        </p:nvPicPr>
        <p:blipFill>
          <a:blip r:embed="rId3" cstate="print"/>
          <a:srcRect/>
          <a:stretch>
            <a:fillRect/>
          </a:stretch>
        </p:blipFill>
        <p:spPr bwMode="auto">
          <a:xfrm>
            <a:off x="285720" y="285728"/>
            <a:ext cx="8572560" cy="6286544"/>
          </a:xfrm>
          <a:prstGeom prst="rect">
            <a:avLst/>
          </a:prstGeom>
          <a:noFill/>
        </p:spPr>
      </p:pic>
      <p:sp>
        <p:nvSpPr>
          <p:cNvPr id="9" name="Прямоугольник 8"/>
          <p:cNvSpPr/>
          <p:nvPr/>
        </p:nvSpPr>
        <p:spPr>
          <a:xfrm>
            <a:off x="642910" y="428604"/>
            <a:ext cx="798487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London Eye Capsule</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xit" presetSubtype="0" fill="hold" nodeType="clickEffect">
                                  <p:stCondLst>
                                    <p:cond delay="0"/>
                                  </p:stCondLst>
                                  <p:childTnLst>
                                    <p:animEffect transition="out" filter="fade">
                                      <p:cBhvr>
                                        <p:cTn id="6" dur="800" accel="100000">
                                          <p:stCondLst>
                                            <p:cond delay="200"/>
                                          </p:stCondLst>
                                        </p:cTn>
                                        <p:tgtEl>
                                          <p:spTgt spid="8"/>
                                        </p:tgtEl>
                                      </p:cBhvr>
                                    </p:animEffect>
                                    <p:anim calcmode="lin" valueType="num">
                                      <p:cBhvr>
                                        <p:cTn id="7" dur="800" accel="100000">
                                          <p:stCondLst>
                                            <p:cond delay="200"/>
                                          </p:stCondLst>
                                        </p:cTn>
                                        <p:tgtEl>
                                          <p:spTgt spid="8"/>
                                        </p:tgtEl>
                                        <p:attrNameLst>
                                          <p:attrName>style.rotation</p:attrName>
                                        </p:attrNameLst>
                                      </p:cBhvr>
                                      <p:tavLst>
                                        <p:tav tm="0">
                                          <p:val>
                                            <p:fltVal val="0"/>
                                          </p:val>
                                        </p:tav>
                                        <p:tav tm="100000">
                                          <p:val>
                                            <p:fltVal val="-90"/>
                                          </p:val>
                                        </p:tav>
                                      </p:tavLst>
                                    </p:anim>
                                    <p:anim calcmode="lin" valueType="num">
                                      <p:cBhvr>
                                        <p:cTn id="8" dur="200" decel="100000"/>
                                        <p:tgtEl>
                                          <p:spTgt spid="8"/>
                                        </p:tgtEl>
                                        <p:attrNameLst>
                                          <p:attrName>ppt_x</p:attrName>
                                        </p:attrNameLst>
                                      </p:cBhvr>
                                      <p:tavLst>
                                        <p:tav tm="0">
                                          <p:val>
                                            <p:strVal val="ppt_x"/>
                                          </p:val>
                                        </p:tav>
                                        <p:tav tm="100000">
                                          <p:val>
                                            <p:strVal val="ppt_x-0.05"/>
                                          </p:val>
                                        </p:tav>
                                      </p:tavLst>
                                    </p:anim>
                                    <p:anim calcmode="lin" valueType="num">
                                      <p:cBhvr>
                                        <p:cTn id="9" dur="200" decel="100000"/>
                                        <p:tgtEl>
                                          <p:spTgt spid="8"/>
                                        </p:tgtEl>
                                        <p:attrNameLst>
                                          <p:attrName>ppt_y</p:attrName>
                                        </p:attrNameLst>
                                      </p:cBhvr>
                                      <p:tavLst>
                                        <p:tav tm="0">
                                          <p:val>
                                            <p:strVal val="ppt_y"/>
                                          </p:val>
                                        </p:tav>
                                        <p:tav tm="100000">
                                          <p:val>
                                            <p:strVal val="ppt_y+0.1"/>
                                          </p:val>
                                        </p:tav>
                                      </p:tavLst>
                                    </p:anim>
                                    <p:anim calcmode="lin" valueType="num">
                                      <p:cBhvr>
                                        <p:cTn id="10" dur="800" accel="100000">
                                          <p:stCondLst>
                                            <p:cond delay="200"/>
                                          </p:stCondLst>
                                        </p:cTn>
                                        <p:tgtEl>
                                          <p:spTgt spid="8"/>
                                        </p:tgtEl>
                                        <p:attrNameLst>
                                          <p:attrName>ppt_x</p:attrName>
                                        </p:attrNameLst>
                                      </p:cBhvr>
                                      <p:tavLst>
                                        <p:tav tm="0">
                                          <p:val>
                                            <p:strVal val="ppt_x"/>
                                          </p:val>
                                        </p:tav>
                                        <p:tav tm="100000">
                                          <p:val>
                                            <p:strVal val="ppt_x+0.4+0.05"/>
                                          </p:val>
                                        </p:tav>
                                      </p:tavLst>
                                    </p:anim>
                                    <p:anim calcmode="lin" valueType="num">
                                      <p:cBhvr>
                                        <p:cTn id="11" dur="800" accel="100000">
                                          <p:stCondLst>
                                            <p:cond delay="200"/>
                                          </p:stCondLst>
                                        </p:cTn>
                                        <p:tgtEl>
                                          <p:spTgt spid="8"/>
                                        </p:tgtEl>
                                        <p:attrNameLst>
                                          <p:attrName>ppt_y</p:attrName>
                                        </p:attrNameLst>
                                      </p:cBhvr>
                                      <p:tavLst>
                                        <p:tav tm="0">
                                          <p:val>
                                            <p:strVal val="ppt_y"/>
                                          </p:val>
                                        </p:tav>
                                        <p:tav tm="100000">
                                          <p:val>
                                            <p:strVal val="ppt_y-0.4-0.1"/>
                                          </p:val>
                                        </p:tav>
                                      </p:tavLst>
                                    </p:anim>
                                    <p:set>
                                      <p:cBhvr>
                                        <p:cTn id="12"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96" y="5357826"/>
            <a:ext cx="8501122" cy="1200329"/>
          </a:xfrm>
          <a:prstGeom prst="rect">
            <a:avLst/>
          </a:prstGeom>
        </p:spPr>
        <p:txBody>
          <a:bodyPr wrap="square">
            <a:spAutoFit/>
          </a:bodyPr>
          <a:lstStyle/>
          <a:p>
            <a:r>
              <a:rPr lang="en-US" sz="2400" b="1" dirty="0" smtClean="0"/>
              <a:t>The Admiral’s statue  looks towards the House of Parliament. To the other side of the column are fountains[´</a:t>
            </a:r>
            <a:r>
              <a:rPr lang="en-US" sz="2400" b="1" dirty="0" err="1" smtClean="0"/>
              <a:t>faunt</a:t>
            </a:r>
            <a:r>
              <a:rPr lang="en-US" sz="2400" b="1" dirty="0" err="1" smtClean="0">
                <a:latin typeface="Arial"/>
                <a:cs typeface="Arial"/>
              </a:rPr>
              <a:t>inz</a:t>
            </a:r>
            <a:r>
              <a:rPr lang="en-US" sz="2400" b="1" dirty="0" smtClean="0">
                <a:latin typeface="Arial"/>
                <a:cs typeface="Arial"/>
              </a:rPr>
              <a:t>]</a:t>
            </a:r>
            <a:r>
              <a:rPr lang="en-US" sz="2400" b="1" dirty="0" smtClean="0"/>
              <a:t>.</a:t>
            </a:r>
            <a:endParaRPr lang="ru-RU" sz="2400" b="1" dirty="0"/>
          </a:p>
        </p:txBody>
      </p:sp>
      <p:pic>
        <p:nvPicPr>
          <p:cNvPr id="16385" name="Picture 1" descr="C:\Documents and Settings\Admin\Мои документы\Мои рисунки\r_p_93bc9f6fcb0f7085c6477edd926d1c23.jpg"/>
          <p:cNvPicPr>
            <a:picLocks noChangeAspect="1" noChangeArrowheads="1"/>
          </p:cNvPicPr>
          <p:nvPr/>
        </p:nvPicPr>
        <p:blipFill>
          <a:blip r:embed="rId3" cstate="print"/>
          <a:srcRect/>
          <a:stretch>
            <a:fillRect/>
          </a:stretch>
        </p:blipFill>
        <p:spPr bwMode="auto">
          <a:xfrm>
            <a:off x="357158" y="357166"/>
            <a:ext cx="8501122" cy="5000660"/>
          </a:xfrm>
          <a:prstGeom prst="rect">
            <a:avLst/>
          </a:prstGeom>
          <a:noFill/>
        </p:spPr>
      </p:pic>
      <p:pic>
        <p:nvPicPr>
          <p:cNvPr id="16386" name="Picture 2" descr="C:\Documents and Settings\Admin\Мои документы\Мои рисунки\nelsons_column_trafalgar_square_london_000.jpg"/>
          <p:cNvPicPr>
            <a:picLocks noChangeAspect="1" noChangeArrowheads="1"/>
          </p:cNvPicPr>
          <p:nvPr/>
        </p:nvPicPr>
        <p:blipFill>
          <a:blip r:embed="rId4" cstate="print"/>
          <a:srcRect/>
          <a:stretch>
            <a:fillRect/>
          </a:stretch>
        </p:blipFill>
        <p:spPr bwMode="auto">
          <a:xfrm>
            <a:off x="285720" y="285728"/>
            <a:ext cx="3937010" cy="5072097"/>
          </a:xfrm>
          <a:prstGeom prst="rect">
            <a:avLst/>
          </a:prstGeom>
          <a:noFill/>
        </p:spPr>
      </p:pic>
      <p:pic>
        <p:nvPicPr>
          <p:cNvPr id="6" name="Picture 4" descr="текст 019"/>
          <p:cNvPicPr>
            <a:picLocks noChangeAspect="1" noChangeArrowheads="1"/>
          </p:cNvPicPr>
          <p:nvPr/>
        </p:nvPicPr>
        <p:blipFill>
          <a:blip r:embed="rId5" cstate="print"/>
          <a:srcRect/>
          <a:stretch>
            <a:fillRect/>
          </a:stretch>
        </p:blipFill>
        <p:spPr bwMode="auto">
          <a:xfrm>
            <a:off x="4214810" y="285728"/>
            <a:ext cx="4643470" cy="5072073"/>
          </a:xfrm>
          <a:prstGeom prst="rect">
            <a:avLst/>
          </a:prstGeom>
          <a:noFill/>
        </p:spPr>
      </p:pic>
      <p:sp>
        <p:nvSpPr>
          <p:cNvPr id="7" name="Прямоугольник 6"/>
          <p:cNvSpPr/>
          <p:nvPr/>
        </p:nvSpPr>
        <p:spPr>
          <a:xfrm>
            <a:off x="1000100" y="4500570"/>
            <a:ext cx="2355132"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Nelson</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xit" presetSubtype="0" fill="hold" nodeType="withEffect">
                                  <p:stCondLst>
                                    <p:cond delay="3000"/>
                                  </p:stCondLst>
                                  <p:childTnLst>
                                    <p:anim calcmode="lin" valueType="num">
                                      <p:cBhvr>
                                        <p:cTn id="6" dur="1000"/>
                                        <p:tgtEl>
                                          <p:spTgt spid="16385"/>
                                        </p:tgtEl>
                                        <p:attrNameLst>
                                          <p:attrName>ppt_w</p:attrName>
                                        </p:attrNameLst>
                                      </p:cBhvr>
                                      <p:tavLst>
                                        <p:tav tm="0">
                                          <p:val>
                                            <p:strVal val="ppt_w"/>
                                          </p:val>
                                        </p:tav>
                                        <p:tav tm="100000">
                                          <p:val>
                                            <p:strVal val="ppt_w*0.70"/>
                                          </p:val>
                                        </p:tav>
                                      </p:tavLst>
                                    </p:anim>
                                    <p:anim calcmode="lin" valueType="num">
                                      <p:cBhvr>
                                        <p:cTn id="7" dur="1000"/>
                                        <p:tgtEl>
                                          <p:spTgt spid="16385"/>
                                        </p:tgtEl>
                                        <p:attrNameLst>
                                          <p:attrName>ppt_h</p:attrName>
                                        </p:attrNameLst>
                                      </p:cBhvr>
                                      <p:tavLst>
                                        <p:tav tm="0">
                                          <p:val>
                                            <p:strVal val="ppt_h"/>
                                          </p:val>
                                        </p:tav>
                                        <p:tav tm="100000">
                                          <p:val>
                                            <p:strVal val="ppt_h"/>
                                          </p:val>
                                        </p:tav>
                                      </p:tavLst>
                                    </p:anim>
                                    <p:animEffect transition="out" filter="fade">
                                      <p:cBhvr>
                                        <p:cTn id="8" dur="1000"/>
                                        <p:tgtEl>
                                          <p:spTgt spid="16385"/>
                                        </p:tgtEl>
                                      </p:cBhvr>
                                    </p:animEffect>
                                    <p:set>
                                      <p:cBhvr>
                                        <p:cTn id="9" dur="1" fill="hold">
                                          <p:stCondLst>
                                            <p:cond delay="999"/>
                                          </p:stCondLst>
                                        </p:cTn>
                                        <p:tgtEl>
                                          <p:spTgt spid="16385"/>
                                        </p:tgtEl>
                                        <p:attrNameLst>
                                          <p:attrName>style.visibility</p:attrName>
                                        </p:attrNameLst>
                                      </p:cBhvr>
                                      <p:to>
                                        <p:strVal val="hidden"/>
                                      </p:to>
                                    </p:set>
                                  </p:childTnLst>
                                </p:cTn>
                              </p:par>
                            </p:childTnLst>
                          </p:cTn>
                        </p:par>
                        <p:par>
                          <p:cTn id="10" fill="hold">
                            <p:stCondLst>
                              <p:cond delay="4000"/>
                            </p:stCondLst>
                            <p:childTnLst>
                              <p:par>
                                <p:cTn id="11" presetID="23" presetClass="entr" presetSubtype="16" fill="hold" nodeType="afterEffect">
                                  <p:stCondLst>
                                    <p:cond delay="0"/>
                                  </p:stCondLst>
                                  <p:childTnLst>
                                    <p:set>
                                      <p:cBhvr>
                                        <p:cTn id="12" dur="1" fill="hold">
                                          <p:stCondLst>
                                            <p:cond delay="0"/>
                                          </p:stCondLst>
                                        </p:cTn>
                                        <p:tgtEl>
                                          <p:spTgt spid="16386"/>
                                        </p:tgtEl>
                                        <p:attrNameLst>
                                          <p:attrName>style.visibility</p:attrName>
                                        </p:attrNameLst>
                                      </p:cBhvr>
                                      <p:to>
                                        <p:strVal val="visible"/>
                                      </p:to>
                                    </p:set>
                                    <p:anim calcmode="lin" valueType="num">
                                      <p:cBhvr>
                                        <p:cTn id="13" dur="1000" fill="hold"/>
                                        <p:tgtEl>
                                          <p:spTgt spid="16386"/>
                                        </p:tgtEl>
                                        <p:attrNameLst>
                                          <p:attrName>ppt_w</p:attrName>
                                        </p:attrNameLst>
                                      </p:cBhvr>
                                      <p:tavLst>
                                        <p:tav tm="0">
                                          <p:val>
                                            <p:fltVal val="0"/>
                                          </p:val>
                                        </p:tav>
                                        <p:tav tm="100000">
                                          <p:val>
                                            <p:strVal val="#ppt_w"/>
                                          </p:val>
                                        </p:tav>
                                      </p:tavLst>
                                    </p:anim>
                                    <p:anim calcmode="lin" valueType="num">
                                      <p:cBhvr>
                                        <p:cTn id="14" dur="1000" fill="hold"/>
                                        <p:tgtEl>
                                          <p:spTgt spid="16386"/>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5000"/>
                            </p:stCondLst>
                            <p:childTnLst>
                              <p:par>
                                <p:cTn id="20" presetID="2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000" fill="hold"/>
                                        <p:tgtEl>
                                          <p:spTgt spid="6"/>
                                        </p:tgtEl>
                                        <p:attrNameLst>
                                          <p:attrName>ppt_w</p:attrName>
                                        </p:attrNameLst>
                                      </p:cBhvr>
                                      <p:tavLst>
                                        <p:tav tm="0">
                                          <p:val>
                                            <p:fltVal val="0"/>
                                          </p:val>
                                        </p:tav>
                                        <p:tav tm="100000">
                                          <p:val>
                                            <p:strVal val="#ppt_w"/>
                                          </p:val>
                                        </p:tav>
                                      </p:tavLst>
                                    </p:anim>
                                    <p:anim calcmode="lin" valueType="num">
                                      <p:cBhvr>
                                        <p:cTn id="23" dur="2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Trafalgar Square2"/>
          <p:cNvPicPr>
            <a:picLocks noChangeAspect="1" noChangeArrowheads="1"/>
          </p:cNvPicPr>
          <p:nvPr/>
        </p:nvPicPr>
        <p:blipFill>
          <a:blip r:embed="rId2" cstate="print"/>
          <a:srcRect/>
          <a:stretch>
            <a:fillRect/>
          </a:stretch>
        </p:blipFill>
        <p:spPr>
          <a:xfrm>
            <a:off x="285720" y="285727"/>
            <a:ext cx="8572560" cy="6277391"/>
          </a:xfrm>
          <a:prstGeom prst="rect">
            <a:avLst/>
          </a:prstGeom>
          <a:noFill/>
          <a:ln/>
        </p:spPr>
      </p:pic>
      <p:sp>
        <p:nvSpPr>
          <p:cNvPr id="4" name="Прямоугольник 3"/>
          <p:cNvSpPr/>
          <p:nvPr/>
        </p:nvSpPr>
        <p:spPr>
          <a:xfrm>
            <a:off x="1643042" y="357166"/>
            <a:ext cx="668965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National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Gallary</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57158" y="4643446"/>
            <a:ext cx="8572560" cy="1928826"/>
          </a:xfrm>
          <a:prstGeom prst="rect">
            <a:avLst/>
          </a:prstGeom>
        </p:spPr>
        <p:txBody>
          <a:bodyPr/>
          <a:lstStyle/>
          <a:p>
            <a:pPr marL="0" marR="0" lvl="0" indent="0" algn="l" defTabSz="914400" rtl="0" eaLnBrk="1" fontAlgn="auto" latinLnBrk="0" hangingPunct="1">
              <a:lnSpc>
                <a:spcPct val="100000"/>
              </a:lnSpc>
              <a:spcBef>
                <a:spcPts val="250"/>
              </a:spcBef>
              <a:spcAft>
                <a:spcPts val="0"/>
              </a:spcAft>
              <a:buClr>
                <a:schemeClr val="accent1"/>
              </a:buClr>
              <a:buSzPct val="80000"/>
              <a:buFontTx/>
              <a:buNone/>
              <a:tabLst/>
              <a:defRPr/>
            </a:pPr>
            <a:r>
              <a:rPr kumimoji="0" lang="en-US" sz="2400" b="1" i="0" u="none" strike="noStrike" kern="1200" cap="none" spc="0" normalizeH="0" baseline="0" noProof="0" dirty="0" smtClean="0">
                <a:ln>
                  <a:noFill/>
                </a:ln>
                <a:effectLst/>
                <a:uLnTx/>
                <a:uFillTx/>
                <a:latin typeface="+mn-lt"/>
                <a:ea typeface="+mn-ea"/>
                <a:cs typeface="+mn-cs"/>
              </a:rPr>
              <a:t>Piccadilly is the centre of entertainment. It is the meeting point of six streets. Here you can find the most expensive shops, restaurants and entertainment places. This centre was created in 1980s. </a:t>
            </a:r>
            <a:endParaRPr kumimoji="0" lang="ru-RU" sz="2400" b="1" i="0" u="none" strike="noStrike" kern="1200" cap="none" spc="0" normalizeH="0" baseline="0" noProof="0" dirty="0">
              <a:ln>
                <a:noFill/>
              </a:ln>
              <a:effectLst/>
              <a:uLnTx/>
              <a:uFillTx/>
              <a:latin typeface="+mn-lt"/>
              <a:ea typeface="+mn-ea"/>
              <a:cs typeface="+mn-cs"/>
            </a:endParaRPr>
          </a:p>
        </p:txBody>
      </p:sp>
      <p:pic>
        <p:nvPicPr>
          <p:cNvPr id="3" name="Picture 14" descr="pikadilli-sekus"/>
          <p:cNvPicPr>
            <a:picLocks noChangeAspect="1" noChangeArrowheads="1"/>
          </p:cNvPicPr>
          <p:nvPr/>
        </p:nvPicPr>
        <p:blipFill>
          <a:blip r:embed="rId2" cstate="print"/>
          <a:srcRect/>
          <a:stretch>
            <a:fillRect/>
          </a:stretch>
        </p:blipFill>
        <p:spPr>
          <a:xfrm>
            <a:off x="500034" y="357166"/>
            <a:ext cx="8215370" cy="4357718"/>
          </a:xfrm>
          <a:prstGeom prst="rect">
            <a:avLst/>
          </a:prstGeom>
          <a:noFill/>
          <a:ln/>
        </p:spPr>
      </p:pic>
      <p:pic>
        <p:nvPicPr>
          <p:cNvPr id="10241" name="Picture 1" descr="C:\Documents and Settings\Admin\Мои документы\Мои рисунки\pikadilli.gif"/>
          <p:cNvPicPr>
            <a:picLocks noChangeAspect="1" noChangeArrowheads="1"/>
          </p:cNvPicPr>
          <p:nvPr/>
        </p:nvPicPr>
        <p:blipFill>
          <a:blip r:embed="rId3" cstate="print"/>
          <a:srcRect/>
          <a:stretch>
            <a:fillRect/>
          </a:stretch>
        </p:blipFill>
        <p:spPr bwMode="auto">
          <a:xfrm>
            <a:off x="285720" y="285728"/>
            <a:ext cx="8572560" cy="6357981"/>
          </a:xfrm>
          <a:prstGeom prst="rect">
            <a:avLst/>
          </a:prstGeom>
          <a:noFill/>
        </p:spPr>
      </p:pic>
      <p:sp>
        <p:nvSpPr>
          <p:cNvPr id="6" name="Прямоугольник 5"/>
          <p:cNvSpPr/>
          <p:nvPr/>
        </p:nvSpPr>
        <p:spPr>
          <a:xfrm>
            <a:off x="1285852" y="285728"/>
            <a:ext cx="6723315"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Piccadilly </a:t>
            </a: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Circus </a:t>
            </a:r>
            <a:endPar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55" presetClass="exit" presetSubtype="0" fill="hold" nodeType="withEffect">
                                  <p:stCondLst>
                                    <p:cond delay="0"/>
                                  </p:stCondLst>
                                  <p:childTnLst>
                                    <p:anim calcmode="lin" valueType="num">
                                      <p:cBhvr>
                                        <p:cTn id="9" dur="1000"/>
                                        <p:tgtEl>
                                          <p:spTgt spid="10241"/>
                                        </p:tgtEl>
                                        <p:attrNameLst>
                                          <p:attrName>ppt_w</p:attrName>
                                        </p:attrNameLst>
                                      </p:cBhvr>
                                      <p:tavLst>
                                        <p:tav tm="0">
                                          <p:val>
                                            <p:strVal val="ppt_w"/>
                                          </p:val>
                                        </p:tav>
                                        <p:tav tm="100000">
                                          <p:val>
                                            <p:strVal val="ppt_w*0.70"/>
                                          </p:val>
                                        </p:tav>
                                      </p:tavLst>
                                    </p:anim>
                                    <p:anim calcmode="lin" valueType="num">
                                      <p:cBhvr>
                                        <p:cTn id="10" dur="1000"/>
                                        <p:tgtEl>
                                          <p:spTgt spid="10241"/>
                                        </p:tgtEl>
                                        <p:attrNameLst>
                                          <p:attrName>ppt_h</p:attrName>
                                        </p:attrNameLst>
                                      </p:cBhvr>
                                      <p:tavLst>
                                        <p:tav tm="0">
                                          <p:val>
                                            <p:strVal val="ppt_h"/>
                                          </p:val>
                                        </p:tav>
                                        <p:tav tm="100000">
                                          <p:val>
                                            <p:strVal val="ppt_h"/>
                                          </p:val>
                                        </p:tav>
                                      </p:tavLst>
                                    </p:anim>
                                    <p:animEffect transition="out" filter="fade">
                                      <p:cBhvr>
                                        <p:cTn id="11" dur="1000"/>
                                        <p:tgtEl>
                                          <p:spTgt spid="10241"/>
                                        </p:tgtEl>
                                      </p:cBhvr>
                                    </p:animEffect>
                                    <p:set>
                                      <p:cBhvr>
                                        <p:cTn id="12" dur="1" fill="hold">
                                          <p:stCondLst>
                                            <p:cond delay="999"/>
                                          </p:stCondLst>
                                        </p:cTn>
                                        <p:tgtEl>
                                          <p:spTgt spid="10241"/>
                                        </p:tgtEl>
                                        <p:attrNameLst>
                                          <p:attrName>style.visibility</p:attrName>
                                        </p:attrNameLst>
                                      </p:cBhvr>
                                      <p:to>
                                        <p:strVal val="hidden"/>
                                      </p:to>
                                    </p:se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dissolve">
                                      <p:cBhvr>
                                        <p:cTn id="16" dur="500"/>
                                        <p:tgtEl>
                                          <p:spTgt spid="2">
                                            <p:txEl>
                                              <p:pRg st="0" end="0"/>
                                            </p:txEl>
                                          </p:spTgt>
                                        </p:tgtEl>
                                      </p:cBhvr>
                                    </p:animEffect>
                                  </p:child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000" fill="hold"/>
                                        <p:tgtEl>
                                          <p:spTgt spid="3"/>
                                        </p:tgtEl>
                                        <p:attrNameLst>
                                          <p:attrName>ppt_w</p:attrName>
                                        </p:attrNameLst>
                                      </p:cBhvr>
                                      <p:tavLst>
                                        <p:tav tm="0">
                                          <p:val>
                                            <p:fltVal val="0"/>
                                          </p:val>
                                        </p:tav>
                                        <p:tav tm="100000">
                                          <p:val>
                                            <p:strVal val="#ppt_w"/>
                                          </p:val>
                                        </p:tav>
                                      </p:tavLst>
                                    </p:anim>
                                    <p:anim calcmode="lin" valueType="num">
                                      <p:cBhvr>
                                        <p:cTn id="20" dur="2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3" name="Rectangle 7"/>
          <p:cNvSpPr>
            <a:spLocks noChangeArrowheads="1"/>
          </p:cNvSpPr>
          <p:nvPr/>
        </p:nvSpPr>
        <p:spPr bwMode="auto">
          <a:xfrm>
            <a:off x="4067175" y="15573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24" name="Rectangle 8"/>
          <p:cNvSpPr>
            <a:spLocks noChangeArrowheads="1"/>
          </p:cNvSpPr>
          <p:nvPr/>
        </p:nvSpPr>
        <p:spPr bwMode="auto">
          <a:xfrm>
            <a:off x="4787900" y="115888"/>
            <a:ext cx="360363" cy="360362"/>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1</a:t>
            </a:r>
            <a:endParaRPr lang="ru-RU" sz="1200" b="1">
              <a:solidFill>
                <a:srgbClr val="FFFF00"/>
              </a:solidFill>
            </a:endParaRPr>
          </a:p>
        </p:txBody>
      </p:sp>
      <p:sp>
        <p:nvSpPr>
          <p:cNvPr id="137225" name="Rectangle 9"/>
          <p:cNvSpPr>
            <a:spLocks noChangeArrowheads="1"/>
          </p:cNvSpPr>
          <p:nvPr/>
        </p:nvSpPr>
        <p:spPr bwMode="auto">
          <a:xfrm>
            <a:off x="6227763" y="476250"/>
            <a:ext cx="360362"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26" name="Rectangle 10"/>
          <p:cNvSpPr>
            <a:spLocks noChangeArrowheads="1"/>
          </p:cNvSpPr>
          <p:nvPr/>
        </p:nvSpPr>
        <p:spPr bwMode="auto">
          <a:xfrm>
            <a:off x="4787900" y="836613"/>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27" name="Rectangle 11"/>
          <p:cNvSpPr>
            <a:spLocks noChangeArrowheads="1"/>
          </p:cNvSpPr>
          <p:nvPr/>
        </p:nvSpPr>
        <p:spPr bwMode="auto">
          <a:xfrm>
            <a:off x="4787900" y="1196975"/>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28" name="Rectangle 12"/>
          <p:cNvSpPr>
            <a:spLocks noChangeArrowheads="1"/>
          </p:cNvSpPr>
          <p:nvPr/>
        </p:nvSpPr>
        <p:spPr bwMode="auto">
          <a:xfrm>
            <a:off x="4787900" y="1916113"/>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29" name="Rectangle 13"/>
          <p:cNvSpPr>
            <a:spLocks noChangeArrowheads="1"/>
          </p:cNvSpPr>
          <p:nvPr/>
        </p:nvSpPr>
        <p:spPr bwMode="auto">
          <a:xfrm>
            <a:off x="4787900" y="2276475"/>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0" name="Rectangle 14"/>
          <p:cNvSpPr>
            <a:spLocks noChangeArrowheads="1"/>
          </p:cNvSpPr>
          <p:nvPr/>
        </p:nvSpPr>
        <p:spPr bwMode="auto">
          <a:xfrm>
            <a:off x="4787900" y="26368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1" name="Rectangle 15"/>
          <p:cNvSpPr>
            <a:spLocks noChangeArrowheads="1"/>
          </p:cNvSpPr>
          <p:nvPr/>
        </p:nvSpPr>
        <p:spPr bwMode="auto">
          <a:xfrm>
            <a:off x="4787900" y="2997200"/>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2" name="Rectangle 16"/>
          <p:cNvSpPr>
            <a:spLocks noChangeArrowheads="1"/>
          </p:cNvSpPr>
          <p:nvPr/>
        </p:nvSpPr>
        <p:spPr bwMode="auto">
          <a:xfrm>
            <a:off x="4787900" y="3357563"/>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3" name="Rectangle 17"/>
          <p:cNvSpPr>
            <a:spLocks noChangeArrowheads="1"/>
          </p:cNvSpPr>
          <p:nvPr/>
        </p:nvSpPr>
        <p:spPr bwMode="auto">
          <a:xfrm>
            <a:off x="5508625" y="476250"/>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5" name="Rectangle 19"/>
          <p:cNvSpPr>
            <a:spLocks noChangeArrowheads="1"/>
          </p:cNvSpPr>
          <p:nvPr/>
        </p:nvSpPr>
        <p:spPr bwMode="auto">
          <a:xfrm>
            <a:off x="5508625" y="15573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6" name="Rectangle 20"/>
          <p:cNvSpPr>
            <a:spLocks noChangeArrowheads="1"/>
          </p:cNvSpPr>
          <p:nvPr/>
        </p:nvSpPr>
        <p:spPr bwMode="auto">
          <a:xfrm>
            <a:off x="5867400" y="476250"/>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7" name="Rectangle 21"/>
          <p:cNvSpPr>
            <a:spLocks noChangeArrowheads="1"/>
          </p:cNvSpPr>
          <p:nvPr/>
        </p:nvSpPr>
        <p:spPr bwMode="auto">
          <a:xfrm>
            <a:off x="5148263" y="476250"/>
            <a:ext cx="360362"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8" name="Rectangle 22"/>
          <p:cNvSpPr>
            <a:spLocks noChangeArrowheads="1"/>
          </p:cNvSpPr>
          <p:nvPr/>
        </p:nvSpPr>
        <p:spPr bwMode="auto">
          <a:xfrm>
            <a:off x="4787900" y="476250"/>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39" name="Rectangle 23"/>
          <p:cNvSpPr>
            <a:spLocks noChangeArrowheads="1"/>
          </p:cNvSpPr>
          <p:nvPr/>
        </p:nvSpPr>
        <p:spPr bwMode="auto">
          <a:xfrm>
            <a:off x="5148263" y="15573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0" name="Rectangle 24"/>
          <p:cNvSpPr>
            <a:spLocks noChangeArrowheads="1"/>
          </p:cNvSpPr>
          <p:nvPr/>
        </p:nvSpPr>
        <p:spPr bwMode="auto">
          <a:xfrm>
            <a:off x="3348038" y="15573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2" name="Rectangle 26"/>
          <p:cNvSpPr>
            <a:spLocks noChangeArrowheads="1"/>
          </p:cNvSpPr>
          <p:nvPr/>
        </p:nvSpPr>
        <p:spPr bwMode="auto">
          <a:xfrm>
            <a:off x="6588125" y="15573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3" name="Rectangle 27"/>
          <p:cNvSpPr>
            <a:spLocks noChangeArrowheads="1"/>
          </p:cNvSpPr>
          <p:nvPr/>
        </p:nvSpPr>
        <p:spPr bwMode="auto">
          <a:xfrm>
            <a:off x="6227763" y="15573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4" name="Rectangle 28"/>
          <p:cNvSpPr>
            <a:spLocks noChangeArrowheads="1"/>
          </p:cNvSpPr>
          <p:nvPr/>
        </p:nvSpPr>
        <p:spPr bwMode="auto">
          <a:xfrm>
            <a:off x="4787900" y="15573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5" name="Rectangle 29"/>
          <p:cNvSpPr>
            <a:spLocks noChangeArrowheads="1"/>
          </p:cNvSpPr>
          <p:nvPr/>
        </p:nvSpPr>
        <p:spPr bwMode="auto">
          <a:xfrm>
            <a:off x="5867400" y="15573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6" name="Rectangle 30"/>
          <p:cNvSpPr>
            <a:spLocks noChangeArrowheads="1"/>
          </p:cNvSpPr>
          <p:nvPr/>
        </p:nvSpPr>
        <p:spPr bwMode="auto">
          <a:xfrm>
            <a:off x="4427538" y="15573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7" name="Rectangle 31"/>
          <p:cNvSpPr>
            <a:spLocks noChangeArrowheads="1"/>
          </p:cNvSpPr>
          <p:nvPr/>
        </p:nvSpPr>
        <p:spPr bwMode="auto">
          <a:xfrm>
            <a:off x="3708400" y="15573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8" name="Rectangle 32"/>
          <p:cNvSpPr>
            <a:spLocks noChangeArrowheads="1"/>
          </p:cNvSpPr>
          <p:nvPr/>
        </p:nvSpPr>
        <p:spPr bwMode="auto">
          <a:xfrm>
            <a:off x="3348038" y="2276475"/>
            <a:ext cx="360362"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49" name="Rectangle 33"/>
          <p:cNvSpPr>
            <a:spLocks noChangeArrowheads="1"/>
          </p:cNvSpPr>
          <p:nvPr/>
        </p:nvSpPr>
        <p:spPr bwMode="auto">
          <a:xfrm>
            <a:off x="3348038" y="1916113"/>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51" name="Rectangle 35"/>
          <p:cNvSpPr>
            <a:spLocks noChangeArrowheads="1"/>
          </p:cNvSpPr>
          <p:nvPr/>
        </p:nvSpPr>
        <p:spPr bwMode="auto">
          <a:xfrm>
            <a:off x="2627313" y="26368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52" name="Rectangle 36"/>
          <p:cNvSpPr>
            <a:spLocks noChangeArrowheads="1"/>
          </p:cNvSpPr>
          <p:nvPr/>
        </p:nvSpPr>
        <p:spPr bwMode="auto">
          <a:xfrm>
            <a:off x="3348038" y="26368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53" name="Rectangle 37"/>
          <p:cNvSpPr>
            <a:spLocks noChangeArrowheads="1"/>
          </p:cNvSpPr>
          <p:nvPr/>
        </p:nvSpPr>
        <p:spPr bwMode="auto">
          <a:xfrm>
            <a:off x="2987675" y="26368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54" name="Rectangle 38"/>
          <p:cNvSpPr>
            <a:spLocks noChangeArrowheads="1"/>
          </p:cNvSpPr>
          <p:nvPr/>
        </p:nvSpPr>
        <p:spPr bwMode="auto">
          <a:xfrm>
            <a:off x="1908175" y="26368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55" name="Rectangle 39"/>
          <p:cNvSpPr>
            <a:spLocks noChangeArrowheads="1"/>
          </p:cNvSpPr>
          <p:nvPr/>
        </p:nvSpPr>
        <p:spPr bwMode="auto">
          <a:xfrm>
            <a:off x="4067175" y="26368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56" name="Rectangle 40"/>
          <p:cNvSpPr>
            <a:spLocks noChangeArrowheads="1"/>
          </p:cNvSpPr>
          <p:nvPr/>
        </p:nvSpPr>
        <p:spPr bwMode="auto">
          <a:xfrm>
            <a:off x="3708400" y="26368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58" name="Rectangle 42"/>
          <p:cNvSpPr>
            <a:spLocks noChangeArrowheads="1"/>
          </p:cNvSpPr>
          <p:nvPr/>
        </p:nvSpPr>
        <p:spPr bwMode="auto">
          <a:xfrm>
            <a:off x="1547813" y="2997200"/>
            <a:ext cx="360362"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59" name="Rectangle 43"/>
          <p:cNvSpPr>
            <a:spLocks noChangeArrowheads="1"/>
          </p:cNvSpPr>
          <p:nvPr/>
        </p:nvSpPr>
        <p:spPr bwMode="auto">
          <a:xfrm>
            <a:off x="2268538" y="26368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61" name="Rectangle 45"/>
          <p:cNvSpPr>
            <a:spLocks noChangeArrowheads="1"/>
          </p:cNvSpPr>
          <p:nvPr/>
        </p:nvSpPr>
        <p:spPr bwMode="auto">
          <a:xfrm>
            <a:off x="1547813" y="37163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62" name="Rectangle 46"/>
          <p:cNvSpPr>
            <a:spLocks noChangeArrowheads="1"/>
          </p:cNvSpPr>
          <p:nvPr/>
        </p:nvSpPr>
        <p:spPr bwMode="auto">
          <a:xfrm>
            <a:off x="1547813" y="4076700"/>
            <a:ext cx="360362"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63" name="Rectangle 47"/>
          <p:cNvSpPr>
            <a:spLocks noChangeArrowheads="1"/>
          </p:cNvSpPr>
          <p:nvPr/>
        </p:nvSpPr>
        <p:spPr bwMode="auto">
          <a:xfrm>
            <a:off x="1547813" y="3357563"/>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64" name="Rectangle 48"/>
          <p:cNvSpPr>
            <a:spLocks noChangeArrowheads="1"/>
          </p:cNvSpPr>
          <p:nvPr/>
        </p:nvSpPr>
        <p:spPr bwMode="auto">
          <a:xfrm>
            <a:off x="1547813" y="2636838"/>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66" name="Rectangle 50"/>
          <p:cNvSpPr>
            <a:spLocks noChangeArrowheads="1"/>
          </p:cNvSpPr>
          <p:nvPr/>
        </p:nvSpPr>
        <p:spPr bwMode="auto">
          <a:xfrm>
            <a:off x="6588125" y="37163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67" name="Rectangle 51"/>
          <p:cNvSpPr>
            <a:spLocks noChangeArrowheads="1"/>
          </p:cNvSpPr>
          <p:nvPr/>
        </p:nvSpPr>
        <p:spPr bwMode="auto">
          <a:xfrm>
            <a:off x="6588125" y="4076700"/>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68" name="Rectangle 52"/>
          <p:cNvSpPr>
            <a:spLocks noChangeArrowheads="1"/>
          </p:cNvSpPr>
          <p:nvPr/>
        </p:nvSpPr>
        <p:spPr bwMode="auto">
          <a:xfrm>
            <a:off x="6588125" y="3357563"/>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69" name="Rectangle 53"/>
          <p:cNvSpPr>
            <a:spLocks noChangeArrowheads="1"/>
          </p:cNvSpPr>
          <p:nvPr/>
        </p:nvSpPr>
        <p:spPr bwMode="auto">
          <a:xfrm>
            <a:off x="6588125" y="2997200"/>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70" name="Rectangle 54"/>
          <p:cNvSpPr>
            <a:spLocks noChangeArrowheads="1"/>
          </p:cNvSpPr>
          <p:nvPr/>
        </p:nvSpPr>
        <p:spPr bwMode="auto">
          <a:xfrm>
            <a:off x="6588125" y="2276475"/>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71" name="Rectangle 55"/>
          <p:cNvSpPr>
            <a:spLocks noChangeArrowheads="1"/>
          </p:cNvSpPr>
          <p:nvPr/>
        </p:nvSpPr>
        <p:spPr bwMode="auto">
          <a:xfrm>
            <a:off x="6588125" y="263683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72" name="Rectangle 56"/>
          <p:cNvSpPr>
            <a:spLocks noChangeArrowheads="1"/>
          </p:cNvSpPr>
          <p:nvPr/>
        </p:nvSpPr>
        <p:spPr bwMode="auto">
          <a:xfrm>
            <a:off x="6588125" y="1916113"/>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74" name="Rectangle 58"/>
          <p:cNvSpPr>
            <a:spLocks noChangeArrowheads="1"/>
          </p:cNvSpPr>
          <p:nvPr/>
        </p:nvSpPr>
        <p:spPr bwMode="auto">
          <a:xfrm>
            <a:off x="6227763" y="3357563"/>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75" name="Rectangle 59"/>
          <p:cNvSpPr>
            <a:spLocks noChangeArrowheads="1"/>
          </p:cNvSpPr>
          <p:nvPr/>
        </p:nvSpPr>
        <p:spPr bwMode="auto">
          <a:xfrm>
            <a:off x="7308850" y="3357563"/>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76" name="Rectangle 60"/>
          <p:cNvSpPr>
            <a:spLocks noChangeArrowheads="1"/>
          </p:cNvSpPr>
          <p:nvPr/>
        </p:nvSpPr>
        <p:spPr bwMode="auto">
          <a:xfrm>
            <a:off x="7667625" y="3357563"/>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77" name="Rectangle 61"/>
          <p:cNvSpPr>
            <a:spLocks noChangeArrowheads="1"/>
          </p:cNvSpPr>
          <p:nvPr/>
        </p:nvSpPr>
        <p:spPr bwMode="auto">
          <a:xfrm>
            <a:off x="6948488" y="3357563"/>
            <a:ext cx="360362"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37281" name="Rectangle 65"/>
          <p:cNvSpPr>
            <a:spLocks noChangeArrowheads="1"/>
          </p:cNvSpPr>
          <p:nvPr/>
        </p:nvSpPr>
        <p:spPr bwMode="auto">
          <a:xfrm>
            <a:off x="4427538" y="476250"/>
            <a:ext cx="360362" cy="360363"/>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2</a:t>
            </a:r>
            <a:endParaRPr lang="ru-RU" sz="1200" b="1">
              <a:solidFill>
                <a:srgbClr val="FFFF00"/>
              </a:solidFill>
            </a:endParaRPr>
          </a:p>
        </p:txBody>
      </p:sp>
      <p:sp>
        <p:nvSpPr>
          <p:cNvPr id="137282" name="Rectangle 66"/>
          <p:cNvSpPr>
            <a:spLocks noChangeArrowheads="1"/>
          </p:cNvSpPr>
          <p:nvPr/>
        </p:nvSpPr>
        <p:spPr bwMode="auto">
          <a:xfrm>
            <a:off x="2987675" y="1557338"/>
            <a:ext cx="360363" cy="360362"/>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3</a:t>
            </a:r>
            <a:endParaRPr lang="ru-RU" sz="1200" b="1">
              <a:solidFill>
                <a:srgbClr val="FFFF00"/>
              </a:solidFill>
            </a:endParaRPr>
          </a:p>
        </p:txBody>
      </p:sp>
      <p:sp>
        <p:nvSpPr>
          <p:cNvPr id="137283" name="Rectangle 67"/>
          <p:cNvSpPr>
            <a:spLocks noChangeArrowheads="1"/>
          </p:cNvSpPr>
          <p:nvPr/>
        </p:nvSpPr>
        <p:spPr bwMode="auto">
          <a:xfrm>
            <a:off x="3348038" y="1196975"/>
            <a:ext cx="360362" cy="360363"/>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5</a:t>
            </a:r>
            <a:endParaRPr lang="ru-RU" sz="1200" b="1">
              <a:solidFill>
                <a:srgbClr val="FFFF00"/>
              </a:solidFill>
            </a:endParaRPr>
          </a:p>
        </p:txBody>
      </p:sp>
      <p:sp>
        <p:nvSpPr>
          <p:cNvPr id="137284" name="Rectangle 68"/>
          <p:cNvSpPr>
            <a:spLocks noChangeArrowheads="1"/>
          </p:cNvSpPr>
          <p:nvPr/>
        </p:nvSpPr>
        <p:spPr bwMode="auto">
          <a:xfrm>
            <a:off x="6588125" y="1196975"/>
            <a:ext cx="360363" cy="360363"/>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4</a:t>
            </a:r>
            <a:endParaRPr lang="ru-RU" sz="1200" b="1">
              <a:solidFill>
                <a:srgbClr val="FFFF00"/>
              </a:solidFill>
            </a:endParaRPr>
          </a:p>
        </p:txBody>
      </p:sp>
      <p:sp>
        <p:nvSpPr>
          <p:cNvPr id="137285" name="Rectangle 69"/>
          <p:cNvSpPr>
            <a:spLocks noChangeArrowheads="1"/>
          </p:cNvSpPr>
          <p:nvPr/>
        </p:nvSpPr>
        <p:spPr bwMode="auto">
          <a:xfrm>
            <a:off x="5867400" y="3357563"/>
            <a:ext cx="360363" cy="360362"/>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6</a:t>
            </a:r>
            <a:endParaRPr lang="ru-RU" sz="1200" b="1">
              <a:solidFill>
                <a:srgbClr val="FFFF00"/>
              </a:solidFill>
            </a:endParaRPr>
          </a:p>
        </p:txBody>
      </p:sp>
      <p:sp>
        <p:nvSpPr>
          <p:cNvPr id="137287" name="Rectangle 71"/>
          <p:cNvSpPr>
            <a:spLocks noChangeArrowheads="1"/>
          </p:cNvSpPr>
          <p:nvPr/>
        </p:nvSpPr>
        <p:spPr bwMode="auto">
          <a:xfrm>
            <a:off x="1187450" y="2636838"/>
            <a:ext cx="360363" cy="360362"/>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7</a:t>
            </a:r>
            <a:endParaRPr lang="ru-RU" sz="1200" b="1">
              <a:solidFill>
                <a:srgbClr val="FFFF00"/>
              </a:solidFill>
            </a:endParaRPr>
          </a:p>
        </p:txBody>
      </p:sp>
      <p:sp>
        <p:nvSpPr>
          <p:cNvPr id="137288" name="Rectangle 72"/>
          <p:cNvSpPr>
            <a:spLocks noChangeArrowheads="1"/>
          </p:cNvSpPr>
          <p:nvPr/>
        </p:nvSpPr>
        <p:spPr bwMode="auto">
          <a:xfrm>
            <a:off x="1547813" y="2276475"/>
            <a:ext cx="360362" cy="360363"/>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8</a:t>
            </a:r>
            <a:endParaRPr lang="ru-RU" sz="1200" b="1">
              <a:solidFill>
                <a:srgbClr val="FFFF00"/>
              </a:solidFill>
            </a:endParaRPr>
          </a:p>
        </p:txBody>
      </p:sp>
      <p:sp>
        <p:nvSpPr>
          <p:cNvPr id="137290" name="Text Box 74"/>
          <p:cNvSpPr txBox="1">
            <a:spLocks noChangeArrowheads="1"/>
          </p:cNvSpPr>
          <p:nvPr/>
        </p:nvSpPr>
        <p:spPr bwMode="auto">
          <a:xfrm>
            <a:off x="2306638" y="4437063"/>
            <a:ext cx="4159250" cy="366712"/>
          </a:xfrm>
          <a:prstGeom prst="rect">
            <a:avLst/>
          </a:prstGeom>
          <a:noFill/>
          <a:ln w="9525">
            <a:noFill/>
            <a:miter lim="800000"/>
            <a:headEnd/>
            <a:tailEnd/>
          </a:ln>
          <a:effectLst/>
        </p:spPr>
        <p:txBody>
          <a:bodyPr wrap="none">
            <a:spAutoFit/>
          </a:bodyPr>
          <a:lstStyle/>
          <a:p>
            <a:r>
              <a:rPr lang="en-US"/>
              <a:t>1. In what Palace does the Queen live?</a:t>
            </a:r>
            <a:endParaRPr lang="ru-RU"/>
          </a:p>
        </p:txBody>
      </p:sp>
      <p:sp>
        <p:nvSpPr>
          <p:cNvPr id="137291" name="Text Box 75"/>
          <p:cNvSpPr txBox="1">
            <a:spLocks noChangeArrowheads="1"/>
          </p:cNvSpPr>
          <p:nvPr/>
        </p:nvSpPr>
        <p:spPr bwMode="auto">
          <a:xfrm>
            <a:off x="2306638" y="4724400"/>
            <a:ext cx="3968750" cy="366713"/>
          </a:xfrm>
          <a:prstGeom prst="rect">
            <a:avLst/>
          </a:prstGeom>
          <a:noFill/>
          <a:ln w="9525">
            <a:noFill/>
            <a:miter lim="800000"/>
            <a:headEnd/>
            <a:tailEnd/>
          </a:ln>
          <a:effectLst/>
        </p:spPr>
        <p:txBody>
          <a:bodyPr wrap="none">
            <a:spAutoFit/>
          </a:bodyPr>
          <a:lstStyle/>
          <a:p>
            <a:r>
              <a:rPr lang="en-US"/>
              <a:t>2. What is the Tower of London now?</a:t>
            </a:r>
            <a:endParaRPr lang="ru-RU"/>
          </a:p>
        </p:txBody>
      </p:sp>
      <p:sp>
        <p:nvSpPr>
          <p:cNvPr id="137292" name="Text Box 76"/>
          <p:cNvSpPr txBox="1">
            <a:spLocks noChangeArrowheads="1"/>
          </p:cNvSpPr>
          <p:nvPr/>
        </p:nvSpPr>
        <p:spPr bwMode="auto">
          <a:xfrm>
            <a:off x="2306638" y="5013325"/>
            <a:ext cx="5264150" cy="366713"/>
          </a:xfrm>
          <a:prstGeom prst="rect">
            <a:avLst/>
          </a:prstGeom>
          <a:noFill/>
          <a:ln w="9525">
            <a:noFill/>
            <a:miter lim="800000"/>
            <a:headEnd/>
            <a:tailEnd/>
          </a:ln>
          <a:effectLst/>
        </p:spPr>
        <p:txBody>
          <a:bodyPr wrap="none">
            <a:spAutoFit/>
          </a:bodyPr>
          <a:lstStyle/>
          <a:p>
            <a:r>
              <a:rPr lang="en-US"/>
              <a:t>3. What Abbey plays the role of the Royal church?</a:t>
            </a:r>
            <a:endParaRPr lang="ru-RU"/>
          </a:p>
        </p:txBody>
      </p:sp>
      <p:sp>
        <p:nvSpPr>
          <p:cNvPr id="137293" name="Text Box 77"/>
          <p:cNvSpPr txBox="1">
            <a:spLocks noChangeArrowheads="1"/>
          </p:cNvSpPr>
          <p:nvPr/>
        </p:nvSpPr>
        <p:spPr bwMode="auto">
          <a:xfrm>
            <a:off x="2268538" y="5300663"/>
            <a:ext cx="6343650" cy="366712"/>
          </a:xfrm>
          <a:prstGeom prst="rect">
            <a:avLst/>
          </a:prstGeom>
          <a:noFill/>
          <a:ln w="9525">
            <a:noFill/>
            <a:miter lim="800000"/>
            <a:headEnd/>
            <a:tailEnd/>
          </a:ln>
          <a:effectLst/>
        </p:spPr>
        <p:txBody>
          <a:bodyPr wrap="none">
            <a:spAutoFit/>
          </a:bodyPr>
          <a:lstStyle/>
          <a:p>
            <a:r>
              <a:rPr lang="en-US"/>
              <a:t>4. What square is situated in geographical center of London?</a:t>
            </a:r>
            <a:endParaRPr lang="ru-RU"/>
          </a:p>
        </p:txBody>
      </p:sp>
      <p:sp>
        <p:nvSpPr>
          <p:cNvPr id="137294" name="Text Box 78"/>
          <p:cNvSpPr txBox="1">
            <a:spLocks noChangeArrowheads="1"/>
          </p:cNvSpPr>
          <p:nvPr/>
        </p:nvSpPr>
        <p:spPr bwMode="auto">
          <a:xfrm>
            <a:off x="2306638" y="5589588"/>
            <a:ext cx="5937250" cy="366712"/>
          </a:xfrm>
          <a:prstGeom prst="rect">
            <a:avLst/>
          </a:prstGeom>
          <a:noFill/>
          <a:ln w="9525">
            <a:noFill/>
            <a:miter lim="800000"/>
            <a:headEnd/>
            <a:tailEnd/>
          </a:ln>
          <a:effectLst/>
        </p:spPr>
        <p:txBody>
          <a:bodyPr wrap="none">
            <a:spAutoFit/>
          </a:bodyPr>
          <a:lstStyle/>
          <a:p>
            <a:r>
              <a:rPr lang="en-US"/>
              <a:t>5. In Trafalgar Square there is a monument to Admiral …</a:t>
            </a:r>
            <a:endParaRPr lang="ru-RU"/>
          </a:p>
        </p:txBody>
      </p:sp>
      <p:sp>
        <p:nvSpPr>
          <p:cNvPr id="137295" name="Text Box 79"/>
          <p:cNvSpPr txBox="1">
            <a:spLocks noChangeArrowheads="1"/>
          </p:cNvSpPr>
          <p:nvPr/>
        </p:nvSpPr>
        <p:spPr bwMode="auto">
          <a:xfrm>
            <a:off x="2306638" y="5876925"/>
            <a:ext cx="5251450" cy="366713"/>
          </a:xfrm>
          <a:prstGeom prst="rect">
            <a:avLst/>
          </a:prstGeom>
          <a:noFill/>
          <a:ln w="9525">
            <a:noFill/>
            <a:miter lim="800000"/>
            <a:headEnd/>
            <a:tailEnd/>
          </a:ln>
          <a:effectLst/>
        </p:spPr>
        <p:txBody>
          <a:bodyPr wrap="none">
            <a:spAutoFit/>
          </a:bodyPr>
          <a:lstStyle/>
          <a:p>
            <a:r>
              <a:rPr lang="en-US"/>
              <a:t>6. What is the most famous clock in Great Britain?</a:t>
            </a:r>
            <a:endParaRPr lang="ru-RU"/>
          </a:p>
        </p:txBody>
      </p:sp>
      <p:sp>
        <p:nvSpPr>
          <p:cNvPr id="137296" name="Text Box 80"/>
          <p:cNvSpPr txBox="1">
            <a:spLocks noChangeArrowheads="1"/>
          </p:cNvSpPr>
          <p:nvPr/>
        </p:nvSpPr>
        <p:spPr bwMode="auto">
          <a:xfrm>
            <a:off x="2306638" y="6165850"/>
            <a:ext cx="5175250" cy="366713"/>
          </a:xfrm>
          <a:prstGeom prst="rect">
            <a:avLst/>
          </a:prstGeom>
          <a:noFill/>
          <a:ln w="9525">
            <a:noFill/>
            <a:miter lim="800000"/>
            <a:headEnd/>
            <a:tailEnd/>
          </a:ln>
          <a:effectLst/>
        </p:spPr>
        <p:txBody>
          <a:bodyPr wrap="none">
            <a:spAutoFit/>
          </a:bodyPr>
          <a:lstStyle/>
          <a:p>
            <a:r>
              <a:rPr lang="en-US"/>
              <a:t>7. What gallery can you visit in Trafalgar Square?</a:t>
            </a:r>
            <a:endParaRPr lang="ru-RU"/>
          </a:p>
        </p:txBody>
      </p:sp>
      <p:sp>
        <p:nvSpPr>
          <p:cNvPr id="137297" name="Text Box 81"/>
          <p:cNvSpPr txBox="1">
            <a:spLocks noChangeArrowheads="1"/>
          </p:cNvSpPr>
          <p:nvPr/>
        </p:nvSpPr>
        <p:spPr bwMode="auto">
          <a:xfrm>
            <a:off x="2306638" y="6491288"/>
            <a:ext cx="5162550" cy="366712"/>
          </a:xfrm>
          <a:prstGeom prst="rect">
            <a:avLst/>
          </a:prstGeom>
          <a:noFill/>
          <a:ln w="9525">
            <a:noFill/>
            <a:miter lim="800000"/>
            <a:headEnd/>
            <a:tailEnd/>
          </a:ln>
          <a:effectLst/>
        </p:spPr>
        <p:txBody>
          <a:bodyPr wrap="none">
            <a:spAutoFit/>
          </a:bodyPr>
          <a:lstStyle/>
          <a:p>
            <a:r>
              <a:rPr lang="en-US"/>
              <a:t>8. What birds are the national symbol of London?</a:t>
            </a: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7223"/>
                                        </p:tgtEl>
                                        <p:attrNameLst>
                                          <p:attrName>style.visibility</p:attrName>
                                        </p:attrNameLst>
                                      </p:cBhvr>
                                      <p:to>
                                        <p:strVal val="visible"/>
                                      </p:to>
                                    </p:set>
                                    <p:animEffect transition="in" filter="wipe(down)">
                                      <p:cBhvr>
                                        <p:cTn id="7" dur="500"/>
                                        <p:tgtEl>
                                          <p:spTgt spid="13722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7224"/>
                                        </p:tgtEl>
                                        <p:attrNameLst>
                                          <p:attrName>style.visibility</p:attrName>
                                        </p:attrNameLst>
                                      </p:cBhvr>
                                      <p:to>
                                        <p:strVal val="visible"/>
                                      </p:to>
                                    </p:set>
                                    <p:animEffect transition="in" filter="wipe(down)">
                                      <p:cBhvr>
                                        <p:cTn id="10" dur="500"/>
                                        <p:tgtEl>
                                          <p:spTgt spid="13722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7225"/>
                                        </p:tgtEl>
                                        <p:attrNameLst>
                                          <p:attrName>style.visibility</p:attrName>
                                        </p:attrNameLst>
                                      </p:cBhvr>
                                      <p:to>
                                        <p:strVal val="visible"/>
                                      </p:to>
                                    </p:set>
                                    <p:animEffect transition="in" filter="wipe(down)">
                                      <p:cBhvr>
                                        <p:cTn id="13" dur="500"/>
                                        <p:tgtEl>
                                          <p:spTgt spid="1372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7226"/>
                                        </p:tgtEl>
                                        <p:attrNameLst>
                                          <p:attrName>style.visibility</p:attrName>
                                        </p:attrNameLst>
                                      </p:cBhvr>
                                      <p:to>
                                        <p:strVal val="visible"/>
                                      </p:to>
                                    </p:set>
                                    <p:animEffect transition="in" filter="wipe(down)">
                                      <p:cBhvr>
                                        <p:cTn id="16" dur="500"/>
                                        <p:tgtEl>
                                          <p:spTgt spid="13722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7227"/>
                                        </p:tgtEl>
                                        <p:attrNameLst>
                                          <p:attrName>style.visibility</p:attrName>
                                        </p:attrNameLst>
                                      </p:cBhvr>
                                      <p:to>
                                        <p:strVal val="visible"/>
                                      </p:to>
                                    </p:set>
                                    <p:animEffect transition="in" filter="wipe(down)">
                                      <p:cBhvr>
                                        <p:cTn id="19" dur="500"/>
                                        <p:tgtEl>
                                          <p:spTgt spid="13722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37228"/>
                                        </p:tgtEl>
                                        <p:attrNameLst>
                                          <p:attrName>style.visibility</p:attrName>
                                        </p:attrNameLst>
                                      </p:cBhvr>
                                      <p:to>
                                        <p:strVal val="visible"/>
                                      </p:to>
                                    </p:set>
                                    <p:animEffect transition="in" filter="wipe(down)">
                                      <p:cBhvr>
                                        <p:cTn id="22" dur="500"/>
                                        <p:tgtEl>
                                          <p:spTgt spid="13722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7229"/>
                                        </p:tgtEl>
                                        <p:attrNameLst>
                                          <p:attrName>style.visibility</p:attrName>
                                        </p:attrNameLst>
                                      </p:cBhvr>
                                      <p:to>
                                        <p:strVal val="visible"/>
                                      </p:to>
                                    </p:set>
                                    <p:animEffect transition="in" filter="wipe(down)">
                                      <p:cBhvr>
                                        <p:cTn id="25" dur="500"/>
                                        <p:tgtEl>
                                          <p:spTgt spid="13722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37230"/>
                                        </p:tgtEl>
                                        <p:attrNameLst>
                                          <p:attrName>style.visibility</p:attrName>
                                        </p:attrNameLst>
                                      </p:cBhvr>
                                      <p:to>
                                        <p:strVal val="visible"/>
                                      </p:to>
                                    </p:set>
                                    <p:animEffect transition="in" filter="wipe(down)">
                                      <p:cBhvr>
                                        <p:cTn id="28" dur="500"/>
                                        <p:tgtEl>
                                          <p:spTgt spid="13723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7231"/>
                                        </p:tgtEl>
                                        <p:attrNameLst>
                                          <p:attrName>style.visibility</p:attrName>
                                        </p:attrNameLst>
                                      </p:cBhvr>
                                      <p:to>
                                        <p:strVal val="visible"/>
                                      </p:to>
                                    </p:set>
                                    <p:animEffect transition="in" filter="wipe(down)">
                                      <p:cBhvr>
                                        <p:cTn id="31" dur="500"/>
                                        <p:tgtEl>
                                          <p:spTgt spid="13723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7232"/>
                                        </p:tgtEl>
                                        <p:attrNameLst>
                                          <p:attrName>style.visibility</p:attrName>
                                        </p:attrNameLst>
                                      </p:cBhvr>
                                      <p:to>
                                        <p:strVal val="visible"/>
                                      </p:to>
                                    </p:set>
                                    <p:animEffect transition="in" filter="wipe(down)">
                                      <p:cBhvr>
                                        <p:cTn id="34" dur="500"/>
                                        <p:tgtEl>
                                          <p:spTgt spid="13723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7233"/>
                                        </p:tgtEl>
                                        <p:attrNameLst>
                                          <p:attrName>style.visibility</p:attrName>
                                        </p:attrNameLst>
                                      </p:cBhvr>
                                      <p:to>
                                        <p:strVal val="visible"/>
                                      </p:to>
                                    </p:set>
                                    <p:animEffect transition="in" filter="wipe(down)">
                                      <p:cBhvr>
                                        <p:cTn id="37" dur="500"/>
                                        <p:tgtEl>
                                          <p:spTgt spid="13723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7235"/>
                                        </p:tgtEl>
                                        <p:attrNameLst>
                                          <p:attrName>style.visibility</p:attrName>
                                        </p:attrNameLst>
                                      </p:cBhvr>
                                      <p:to>
                                        <p:strVal val="visible"/>
                                      </p:to>
                                    </p:set>
                                    <p:animEffect transition="in" filter="wipe(down)">
                                      <p:cBhvr>
                                        <p:cTn id="40" dur="500"/>
                                        <p:tgtEl>
                                          <p:spTgt spid="13723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37236"/>
                                        </p:tgtEl>
                                        <p:attrNameLst>
                                          <p:attrName>style.visibility</p:attrName>
                                        </p:attrNameLst>
                                      </p:cBhvr>
                                      <p:to>
                                        <p:strVal val="visible"/>
                                      </p:to>
                                    </p:set>
                                    <p:animEffect transition="in" filter="wipe(down)">
                                      <p:cBhvr>
                                        <p:cTn id="43" dur="500"/>
                                        <p:tgtEl>
                                          <p:spTgt spid="137236"/>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37237"/>
                                        </p:tgtEl>
                                        <p:attrNameLst>
                                          <p:attrName>style.visibility</p:attrName>
                                        </p:attrNameLst>
                                      </p:cBhvr>
                                      <p:to>
                                        <p:strVal val="visible"/>
                                      </p:to>
                                    </p:set>
                                    <p:animEffect transition="in" filter="wipe(down)">
                                      <p:cBhvr>
                                        <p:cTn id="46" dur="500"/>
                                        <p:tgtEl>
                                          <p:spTgt spid="137237"/>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37238"/>
                                        </p:tgtEl>
                                        <p:attrNameLst>
                                          <p:attrName>style.visibility</p:attrName>
                                        </p:attrNameLst>
                                      </p:cBhvr>
                                      <p:to>
                                        <p:strVal val="visible"/>
                                      </p:to>
                                    </p:set>
                                    <p:animEffect transition="in" filter="wipe(down)">
                                      <p:cBhvr>
                                        <p:cTn id="49" dur="500"/>
                                        <p:tgtEl>
                                          <p:spTgt spid="13723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37239"/>
                                        </p:tgtEl>
                                        <p:attrNameLst>
                                          <p:attrName>style.visibility</p:attrName>
                                        </p:attrNameLst>
                                      </p:cBhvr>
                                      <p:to>
                                        <p:strVal val="visible"/>
                                      </p:to>
                                    </p:set>
                                    <p:animEffect transition="in" filter="wipe(down)">
                                      <p:cBhvr>
                                        <p:cTn id="52" dur="500"/>
                                        <p:tgtEl>
                                          <p:spTgt spid="13723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7240"/>
                                        </p:tgtEl>
                                        <p:attrNameLst>
                                          <p:attrName>style.visibility</p:attrName>
                                        </p:attrNameLst>
                                      </p:cBhvr>
                                      <p:to>
                                        <p:strVal val="visible"/>
                                      </p:to>
                                    </p:set>
                                    <p:animEffect transition="in" filter="wipe(down)">
                                      <p:cBhvr>
                                        <p:cTn id="55" dur="500"/>
                                        <p:tgtEl>
                                          <p:spTgt spid="13724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37242"/>
                                        </p:tgtEl>
                                        <p:attrNameLst>
                                          <p:attrName>style.visibility</p:attrName>
                                        </p:attrNameLst>
                                      </p:cBhvr>
                                      <p:to>
                                        <p:strVal val="visible"/>
                                      </p:to>
                                    </p:set>
                                    <p:animEffect transition="in" filter="wipe(down)">
                                      <p:cBhvr>
                                        <p:cTn id="58" dur="500"/>
                                        <p:tgtEl>
                                          <p:spTgt spid="137242"/>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37243"/>
                                        </p:tgtEl>
                                        <p:attrNameLst>
                                          <p:attrName>style.visibility</p:attrName>
                                        </p:attrNameLst>
                                      </p:cBhvr>
                                      <p:to>
                                        <p:strVal val="visible"/>
                                      </p:to>
                                    </p:set>
                                    <p:animEffect transition="in" filter="wipe(down)">
                                      <p:cBhvr>
                                        <p:cTn id="61" dur="500"/>
                                        <p:tgtEl>
                                          <p:spTgt spid="137243"/>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37244"/>
                                        </p:tgtEl>
                                        <p:attrNameLst>
                                          <p:attrName>style.visibility</p:attrName>
                                        </p:attrNameLst>
                                      </p:cBhvr>
                                      <p:to>
                                        <p:strVal val="visible"/>
                                      </p:to>
                                    </p:set>
                                    <p:animEffect transition="in" filter="wipe(down)">
                                      <p:cBhvr>
                                        <p:cTn id="64" dur="500"/>
                                        <p:tgtEl>
                                          <p:spTgt spid="137244"/>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37245"/>
                                        </p:tgtEl>
                                        <p:attrNameLst>
                                          <p:attrName>style.visibility</p:attrName>
                                        </p:attrNameLst>
                                      </p:cBhvr>
                                      <p:to>
                                        <p:strVal val="visible"/>
                                      </p:to>
                                    </p:set>
                                    <p:animEffect transition="in" filter="wipe(down)">
                                      <p:cBhvr>
                                        <p:cTn id="67" dur="500"/>
                                        <p:tgtEl>
                                          <p:spTgt spid="137245"/>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37246"/>
                                        </p:tgtEl>
                                        <p:attrNameLst>
                                          <p:attrName>style.visibility</p:attrName>
                                        </p:attrNameLst>
                                      </p:cBhvr>
                                      <p:to>
                                        <p:strVal val="visible"/>
                                      </p:to>
                                    </p:set>
                                    <p:animEffect transition="in" filter="wipe(down)">
                                      <p:cBhvr>
                                        <p:cTn id="70" dur="500"/>
                                        <p:tgtEl>
                                          <p:spTgt spid="137246"/>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37247"/>
                                        </p:tgtEl>
                                        <p:attrNameLst>
                                          <p:attrName>style.visibility</p:attrName>
                                        </p:attrNameLst>
                                      </p:cBhvr>
                                      <p:to>
                                        <p:strVal val="visible"/>
                                      </p:to>
                                    </p:set>
                                    <p:animEffect transition="in" filter="wipe(down)">
                                      <p:cBhvr>
                                        <p:cTn id="73" dur="500"/>
                                        <p:tgtEl>
                                          <p:spTgt spid="137247"/>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37248"/>
                                        </p:tgtEl>
                                        <p:attrNameLst>
                                          <p:attrName>style.visibility</p:attrName>
                                        </p:attrNameLst>
                                      </p:cBhvr>
                                      <p:to>
                                        <p:strVal val="visible"/>
                                      </p:to>
                                    </p:set>
                                    <p:animEffect transition="in" filter="wipe(down)">
                                      <p:cBhvr>
                                        <p:cTn id="76" dur="500"/>
                                        <p:tgtEl>
                                          <p:spTgt spid="137248"/>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37249"/>
                                        </p:tgtEl>
                                        <p:attrNameLst>
                                          <p:attrName>style.visibility</p:attrName>
                                        </p:attrNameLst>
                                      </p:cBhvr>
                                      <p:to>
                                        <p:strVal val="visible"/>
                                      </p:to>
                                    </p:set>
                                    <p:animEffect transition="in" filter="wipe(down)">
                                      <p:cBhvr>
                                        <p:cTn id="79" dur="500"/>
                                        <p:tgtEl>
                                          <p:spTgt spid="137249"/>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37251"/>
                                        </p:tgtEl>
                                        <p:attrNameLst>
                                          <p:attrName>style.visibility</p:attrName>
                                        </p:attrNameLst>
                                      </p:cBhvr>
                                      <p:to>
                                        <p:strVal val="visible"/>
                                      </p:to>
                                    </p:set>
                                    <p:animEffect transition="in" filter="wipe(down)">
                                      <p:cBhvr>
                                        <p:cTn id="82" dur="500"/>
                                        <p:tgtEl>
                                          <p:spTgt spid="13725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137252"/>
                                        </p:tgtEl>
                                        <p:attrNameLst>
                                          <p:attrName>style.visibility</p:attrName>
                                        </p:attrNameLst>
                                      </p:cBhvr>
                                      <p:to>
                                        <p:strVal val="visible"/>
                                      </p:to>
                                    </p:set>
                                    <p:animEffect transition="in" filter="wipe(down)">
                                      <p:cBhvr>
                                        <p:cTn id="85" dur="500"/>
                                        <p:tgtEl>
                                          <p:spTgt spid="13725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137253"/>
                                        </p:tgtEl>
                                        <p:attrNameLst>
                                          <p:attrName>style.visibility</p:attrName>
                                        </p:attrNameLst>
                                      </p:cBhvr>
                                      <p:to>
                                        <p:strVal val="visible"/>
                                      </p:to>
                                    </p:set>
                                    <p:animEffect transition="in" filter="wipe(down)">
                                      <p:cBhvr>
                                        <p:cTn id="88" dur="500"/>
                                        <p:tgtEl>
                                          <p:spTgt spid="13725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37254"/>
                                        </p:tgtEl>
                                        <p:attrNameLst>
                                          <p:attrName>style.visibility</p:attrName>
                                        </p:attrNameLst>
                                      </p:cBhvr>
                                      <p:to>
                                        <p:strVal val="visible"/>
                                      </p:to>
                                    </p:set>
                                    <p:animEffect transition="in" filter="wipe(down)">
                                      <p:cBhvr>
                                        <p:cTn id="91" dur="500"/>
                                        <p:tgtEl>
                                          <p:spTgt spid="137254"/>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37255"/>
                                        </p:tgtEl>
                                        <p:attrNameLst>
                                          <p:attrName>style.visibility</p:attrName>
                                        </p:attrNameLst>
                                      </p:cBhvr>
                                      <p:to>
                                        <p:strVal val="visible"/>
                                      </p:to>
                                    </p:set>
                                    <p:animEffect transition="in" filter="wipe(down)">
                                      <p:cBhvr>
                                        <p:cTn id="94" dur="500"/>
                                        <p:tgtEl>
                                          <p:spTgt spid="137255"/>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37256"/>
                                        </p:tgtEl>
                                        <p:attrNameLst>
                                          <p:attrName>style.visibility</p:attrName>
                                        </p:attrNameLst>
                                      </p:cBhvr>
                                      <p:to>
                                        <p:strVal val="visible"/>
                                      </p:to>
                                    </p:set>
                                    <p:animEffect transition="in" filter="wipe(down)">
                                      <p:cBhvr>
                                        <p:cTn id="97" dur="500"/>
                                        <p:tgtEl>
                                          <p:spTgt spid="137256"/>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137258"/>
                                        </p:tgtEl>
                                        <p:attrNameLst>
                                          <p:attrName>style.visibility</p:attrName>
                                        </p:attrNameLst>
                                      </p:cBhvr>
                                      <p:to>
                                        <p:strVal val="visible"/>
                                      </p:to>
                                    </p:set>
                                    <p:animEffect transition="in" filter="wipe(down)">
                                      <p:cBhvr>
                                        <p:cTn id="100" dur="500"/>
                                        <p:tgtEl>
                                          <p:spTgt spid="137258"/>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37259"/>
                                        </p:tgtEl>
                                        <p:attrNameLst>
                                          <p:attrName>style.visibility</p:attrName>
                                        </p:attrNameLst>
                                      </p:cBhvr>
                                      <p:to>
                                        <p:strVal val="visible"/>
                                      </p:to>
                                    </p:set>
                                    <p:animEffect transition="in" filter="wipe(down)">
                                      <p:cBhvr>
                                        <p:cTn id="103" dur="500"/>
                                        <p:tgtEl>
                                          <p:spTgt spid="137259"/>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37261"/>
                                        </p:tgtEl>
                                        <p:attrNameLst>
                                          <p:attrName>style.visibility</p:attrName>
                                        </p:attrNameLst>
                                      </p:cBhvr>
                                      <p:to>
                                        <p:strVal val="visible"/>
                                      </p:to>
                                    </p:set>
                                    <p:animEffect transition="in" filter="wipe(down)">
                                      <p:cBhvr>
                                        <p:cTn id="106" dur="500"/>
                                        <p:tgtEl>
                                          <p:spTgt spid="137261"/>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137262"/>
                                        </p:tgtEl>
                                        <p:attrNameLst>
                                          <p:attrName>style.visibility</p:attrName>
                                        </p:attrNameLst>
                                      </p:cBhvr>
                                      <p:to>
                                        <p:strVal val="visible"/>
                                      </p:to>
                                    </p:set>
                                    <p:animEffect transition="in" filter="wipe(down)">
                                      <p:cBhvr>
                                        <p:cTn id="109" dur="500"/>
                                        <p:tgtEl>
                                          <p:spTgt spid="137262"/>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137263"/>
                                        </p:tgtEl>
                                        <p:attrNameLst>
                                          <p:attrName>style.visibility</p:attrName>
                                        </p:attrNameLst>
                                      </p:cBhvr>
                                      <p:to>
                                        <p:strVal val="visible"/>
                                      </p:to>
                                    </p:set>
                                    <p:animEffect transition="in" filter="wipe(down)">
                                      <p:cBhvr>
                                        <p:cTn id="112" dur="500"/>
                                        <p:tgtEl>
                                          <p:spTgt spid="137263"/>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137264"/>
                                        </p:tgtEl>
                                        <p:attrNameLst>
                                          <p:attrName>style.visibility</p:attrName>
                                        </p:attrNameLst>
                                      </p:cBhvr>
                                      <p:to>
                                        <p:strVal val="visible"/>
                                      </p:to>
                                    </p:set>
                                    <p:animEffect transition="in" filter="wipe(down)">
                                      <p:cBhvr>
                                        <p:cTn id="115" dur="500"/>
                                        <p:tgtEl>
                                          <p:spTgt spid="137264"/>
                                        </p:tgtEl>
                                      </p:cBhvr>
                                    </p:animEffect>
                                  </p:childTnLst>
                                </p:cTn>
                              </p:par>
                              <p:par>
                                <p:cTn id="116" presetID="22" presetClass="entr" presetSubtype="4" fill="hold" grpId="0" nodeType="withEffect">
                                  <p:stCondLst>
                                    <p:cond delay="0"/>
                                  </p:stCondLst>
                                  <p:childTnLst>
                                    <p:set>
                                      <p:cBhvr>
                                        <p:cTn id="117" dur="1" fill="hold">
                                          <p:stCondLst>
                                            <p:cond delay="0"/>
                                          </p:stCondLst>
                                        </p:cTn>
                                        <p:tgtEl>
                                          <p:spTgt spid="137266"/>
                                        </p:tgtEl>
                                        <p:attrNameLst>
                                          <p:attrName>style.visibility</p:attrName>
                                        </p:attrNameLst>
                                      </p:cBhvr>
                                      <p:to>
                                        <p:strVal val="visible"/>
                                      </p:to>
                                    </p:set>
                                    <p:animEffect transition="in" filter="wipe(down)">
                                      <p:cBhvr>
                                        <p:cTn id="118" dur="500"/>
                                        <p:tgtEl>
                                          <p:spTgt spid="137266"/>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137267"/>
                                        </p:tgtEl>
                                        <p:attrNameLst>
                                          <p:attrName>style.visibility</p:attrName>
                                        </p:attrNameLst>
                                      </p:cBhvr>
                                      <p:to>
                                        <p:strVal val="visible"/>
                                      </p:to>
                                    </p:set>
                                    <p:animEffect transition="in" filter="wipe(down)">
                                      <p:cBhvr>
                                        <p:cTn id="121" dur="500"/>
                                        <p:tgtEl>
                                          <p:spTgt spid="137267"/>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37268"/>
                                        </p:tgtEl>
                                        <p:attrNameLst>
                                          <p:attrName>style.visibility</p:attrName>
                                        </p:attrNameLst>
                                      </p:cBhvr>
                                      <p:to>
                                        <p:strVal val="visible"/>
                                      </p:to>
                                    </p:set>
                                    <p:animEffect transition="in" filter="wipe(down)">
                                      <p:cBhvr>
                                        <p:cTn id="124" dur="500"/>
                                        <p:tgtEl>
                                          <p:spTgt spid="137268"/>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137269"/>
                                        </p:tgtEl>
                                        <p:attrNameLst>
                                          <p:attrName>style.visibility</p:attrName>
                                        </p:attrNameLst>
                                      </p:cBhvr>
                                      <p:to>
                                        <p:strVal val="visible"/>
                                      </p:to>
                                    </p:set>
                                    <p:animEffect transition="in" filter="wipe(down)">
                                      <p:cBhvr>
                                        <p:cTn id="127" dur="500"/>
                                        <p:tgtEl>
                                          <p:spTgt spid="137269"/>
                                        </p:tgtEl>
                                      </p:cBhvr>
                                    </p:animEffect>
                                  </p:childTnLst>
                                </p:cTn>
                              </p:par>
                              <p:par>
                                <p:cTn id="128" presetID="22" presetClass="entr" presetSubtype="4" fill="hold" grpId="0" nodeType="withEffect">
                                  <p:stCondLst>
                                    <p:cond delay="0"/>
                                  </p:stCondLst>
                                  <p:childTnLst>
                                    <p:set>
                                      <p:cBhvr>
                                        <p:cTn id="129" dur="1" fill="hold">
                                          <p:stCondLst>
                                            <p:cond delay="0"/>
                                          </p:stCondLst>
                                        </p:cTn>
                                        <p:tgtEl>
                                          <p:spTgt spid="137270"/>
                                        </p:tgtEl>
                                        <p:attrNameLst>
                                          <p:attrName>style.visibility</p:attrName>
                                        </p:attrNameLst>
                                      </p:cBhvr>
                                      <p:to>
                                        <p:strVal val="visible"/>
                                      </p:to>
                                    </p:set>
                                    <p:animEffect transition="in" filter="wipe(down)">
                                      <p:cBhvr>
                                        <p:cTn id="130" dur="500"/>
                                        <p:tgtEl>
                                          <p:spTgt spid="137270"/>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137271"/>
                                        </p:tgtEl>
                                        <p:attrNameLst>
                                          <p:attrName>style.visibility</p:attrName>
                                        </p:attrNameLst>
                                      </p:cBhvr>
                                      <p:to>
                                        <p:strVal val="visible"/>
                                      </p:to>
                                    </p:set>
                                    <p:animEffect transition="in" filter="wipe(down)">
                                      <p:cBhvr>
                                        <p:cTn id="133" dur="500"/>
                                        <p:tgtEl>
                                          <p:spTgt spid="137271"/>
                                        </p:tgtEl>
                                      </p:cBhvr>
                                    </p:animEffect>
                                  </p:childTnLst>
                                </p:cTn>
                              </p:par>
                              <p:par>
                                <p:cTn id="134" presetID="22" presetClass="entr" presetSubtype="4" fill="hold" grpId="0" nodeType="withEffect">
                                  <p:stCondLst>
                                    <p:cond delay="0"/>
                                  </p:stCondLst>
                                  <p:childTnLst>
                                    <p:set>
                                      <p:cBhvr>
                                        <p:cTn id="135" dur="1" fill="hold">
                                          <p:stCondLst>
                                            <p:cond delay="0"/>
                                          </p:stCondLst>
                                        </p:cTn>
                                        <p:tgtEl>
                                          <p:spTgt spid="137272"/>
                                        </p:tgtEl>
                                        <p:attrNameLst>
                                          <p:attrName>style.visibility</p:attrName>
                                        </p:attrNameLst>
                                      </p:cBhvr>
                                      <p:to>
                                        <p:strVal val="visible"/>
                                      </p:to>
                                    </p:set>
                                    <p:animEffect transition="in" filter="wipe(down)">
                                      <p:cBhvr>
                                        <p:cTn id="136" dur="500"/>
                                        <p:tgtEl>
                                          <p:spTgt spid="137272"/>
                                        </p:tgtEl>
                                      </p:cBhvr>
                                    </p:animEffect>
                                  </p:childTnLst>
                                </p:cTn>
                              </p:par>
                              <p:par>
                                <p:cTn id="137" presetID="22" presetClass="entr" presetSubtype="4" fill="hold" grpId="0" nodeType="withEffect">
                                  <p:stCondLst>
                                    <p:cond delay="0"/>
                                  </p:stCondLst>
                                  <p:childTnLst>
                                    <p:set>
                                      <p:cBhvr>
                                        <p:cTn id="138" dur="1" fill="hold">
                                          <p:stCondLst>
                                            <p:cond delay="0"/>
                                          </p:stCondLst>
                                        </p:cTn>
                                        <p:tgtEl>
                                          <p:spTgt spid="137274"/>
                                        </p:tgtEl>
                                        <p:attrNameLst>
                                          <p:attrName>style.visibility</p:attrName>
                                        </p:attrNameLst>
                                      </p:cBhvr>
                                      <p:to>
                                        <p:strVal val="visible"/>
                                      </p:to>
                                    </p:set>
                                    <p:animEffect transition="in" filter="wipe(down)">
                                      <p:cBhvr>
                                        <p:cTn id="139" dur="500"/>
                                        <p:tgtEl>
                                          <p:spTgt spid="137274"/>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137275"/>
                                        </p:tgtEl>
                                        <p:attrNameLst>
                                          <p:attrName>style.visibility</p:attrName>
                                        </p:attrNameLst>
                                      </p:cBhvr>
                                      <p:to>
                                        <p:strVal val="visible"/>
                                      </p:to>
                                    </p:set>
                                    <p:animEffect transition="in" filter="wipe(down)">
                                      <p:cBhvr>
                                        <p:cTn id="142" dur="500"/>
                                        <p:tgtEl>
                                          <p:spTgt spid="137275"/>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137276"/>
                                        </p:tgtEl>
                                        <p:attrNameLst>
                                          <p:attrName>style.visibility</p:attrName>
                                        </p:attrNameLst>
                                      </p:cBhvr>
                                      <p:to>
                                        <p:strVal val="visible"/>
                                      </p:to>
                                    </p:set>
                                    <p:animEffect transition="in" filter="wipe(down)">
                                      <p:cBhvr>
                                        <p:cTn id="145" dur="500"/>
                                        <p:tgtEl>
                                          <p:spTgt spid="137276"/>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137277"/>
                                        </p:tgtEl>
                                        <p:attrNameLst>
                                          <p:attrName>style.visibility</p:attrName>
                                        </p:attrNameLst>
                                      </p:cBhvr>
                                      <p:to>
                                        <p:strVal val="visible"/>
                                      </p:to>
                                    </p:set>
                                    <p:animEffect transition="in" filter="wipe(down)">
                                      <p:cBhvr>
                                        <p:cTn id="148" dur="500"/>
                                        <p:tgtEl>
                                          <p:spTgt spid="137277"/>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137281"/>
                                        </p:tgtEl>
                                        <p:attrNameLst>
                                          <p:attrName>style.visibility</p:attrName>
                                        </p:attrNameLst>
                                      </p:cBhvr>
                                      <p:to>
                                        <p:strVal val="visible"/>
                                      </p:to>
                                    </p:set>
                                    <p:animEffect transition="in" filter="wipe(down)">
                                      <p:cBhvr>
                                        <p:cTn id="151" dur="500"/>
                                        <p:tgtEl>
                                          <p:spTgt spid="137281"/>
                                        </p:tgtEl>
                                      </p:cBhvr>
                                    </p:animEffect>
                                  </p:childTnLst>
                                </p:cTn>
                              </p:par>
                              <p:par>
                                <p:cTn id="152" presetID="22" presetClass="entr" presetSubtype="4" fill="hold" grpId="0" nodeType="withEffect">
                                  <p:stCondLst>
                                    <p:cond delay="0"/>
                                  </p:stCondLst>
                                  <p:childTnLst>
                                    <p:set>
                                      <p:cBhvr>
                                        <p:cTn id="153" dur="1" fill="hold">
                                          <p:stCondLst>
                                            <p:cond delay="0"/>
                                          </p:stCondLst>
                                        </p:cTn>
                                        <p:tgtEl>
                                          <p:spTgt spid="137282"/>
                                        </p:tgtEl>
                                        <p:attrNameLst>
                                          <p:attrName>style.visibility</p:attrName>
                                        </p:attrNameLst>
                                      </p:cBhvr>
                                      <p:to>
                                        <p:strVal val="visible"/>
                                      </p:to>
                                    </p:set>
                                    <p:animEffect transition="in" filter="wipe(down)">
                                      <p:cBhvr>
                                        <p:cTn id="154" dur="500"/>
                                        <p:tgtEl>
                                          <p:spTgt spid="137282"/>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137283"/>
                                        </p:tgtEl>
                                        <p:attrNameLst>
                                          <p:attrName>style.visibility</p:attrName>
                                        </p:attrNameLst>
                                      </p:cBhvr>
                                      <p:to>
                                        <p:strVal val="visible"/>
                                      </p:to>
                                    </p:set>
                                    <p:animEffect transition="in" filter="wipe(down)">
                                      <p:cBhvr>
                                        <p:cTn id="157" dur="500"/>
                                        <p:tgtEl>
                                          <p:spTgt spid="137283"/>
                                        </p:tgtEl>
                                      </p:cBhvr>
                                    </p:animEffect>
                                  </p:childTnLst>
                                </p:cTn>
                              </p:par>
                              <p:par>
                                <p:cTn id="158" presetID="22" presetClass="entr" presetSubtype="4" fill="hold" grpId="0" nodeType="withEffect">
                                  <p:stCondLst>
                                    <p:cond delay="0"/>
                                  </p:stCondLst>
                                  <p:childTnLst>
                                    <p:set>
                                      <p:cBhvr>
                                        <p:cTn id="159" dur="1" fill="hold">
                                          <p:stCondLst>
                                            <p:cond delay="0"/>
                                          </p:stCondLst>
                                        </p:cTn>
                                        <p:tgtEl>
                                          <p:spTgt spid="137284"/>
                                        </p:tgtEl>
                                        <p:attrNameLst>
                                          <p:attrName>style.visibility</p:attrName>
                                        </p:attrNameLst>
                                      </p:cBhvr>
                                      <p:to>
                                        <p:strVal val="visible"/>
                                      </p:to>
                                    </p:set>
                                    <p:animEffect transition="in" filter="wipe(down)">
                                      <p:cBhvr>
                                        <p:cTn id="160" dur="500"/>
                                        <p:tgtEl>
                                          <p:spTgt spid="137284"/>
                                        </p:tgtEl>
                                      </p:cBhvr>
                                    </p:animEffect>
                                  </p:childTnLst>
                                </p:cTn>
                              </p:par>
                              <p:par>
                                <p:cTn id="161" presetID="22" presetClass="entr" presetSubtype="4" fill="hold" grpId="0" nodeType="withEffect">
                                  <p:stCondLst>
                                    <p:cond delay="0"/>
                                  </p:stCondLst>
                                  <p:childTnLst>
                                    <p:set>
                                      <p:cBhvr>
                                        <p:cTn id="162" dur="1" fill="hold">
                                          <p:stCondLst>
                                            <p:cond delay="0"/>
                                          </p:stCondLst>
                                        </p:cTn>
                                        <p:tgtEl>
                                          <p:spTgt spid="137285"/>
                                        </p:tgtEl>
                                        <p:attrNameLst>
                                          <p:attrName>style.visibility</p:attrName>
                                        </p:attrNameLst>
                                      </p:cBhvr>
                                      <p:to>
                                        <p:strVal val="visible"/>
                                      </p:to>
                                    </p:set>
                                    <p:animEffect transition="in" filter="wipe(down)">
                                      <p:cBhvr>
                                        <p:cTn id="163" dur="500"/>
                                        <p:tgtEl>
                                          <p:spTgt spid="137285"/>
                                        </p:tgtEl>
                                      </p:cBhvr>
                                    </p:animEffect>
                                  </p:childTnLst>
                                </p:cTn>
                              </p:par>
                              <p:par>
                                <p:cTn id="164" presetID="22" presetClass="entr" presetSubtype="4" fill="hold" grpId="0" nodeType="withEffect">
                                  <p:stCondLst>
                                    <p:cond delay="0"/>
                                  </p:stCondLst>
                                  <p:childTnLst>
                                    <p:set>
                                      <p:cBhvr>
                                        <p:cTn id="165" dur="1" fill="hold">
                                          <p:stCondLst>
                                            <p:cond delay="0"/>
                                          </p:stCondLst>
                                        </p:cTn>
                                        <p:tgtEl>
                                          <p:spTgt spid="137287"/>
                                        </p:tgtEl>
                                        <p:attrNameLst>
                                          <p:attrName>style.visibility</p:attrName>
                                        </p:attrNameLst>
                                      </p:cBhvr>
                                      <p:to>
                                        <p:strVal val="visible"/>
                                      </p:to>
                                    </p:set>
                                    <p:animEffect transition="in" filter="wipe(down)">
                                      <p:cBhvr>
                                        <p:cTn id="166" dur="500"/>
                                        <p:tgtEl>
                                          <p:spTgt spid="137287"/>
                                        </p:tgtEl>
                                      </p:cBhvr>
                                    </p:animEffect>
                                  </p:childTnLst>
                                </p:cTn>
                              </p:par>
                              <p:par>
                                <p:cTn id="167" presetID="22" presetClass="entr" presetSubtype="4" fill="hold" grpId="0" nodeType="withEffect">
                                  <p:stCondLst>
                                    <p:cond delay="0"/>
                                  </p:stCondLst>
                                  <p:childTnLst>
                                    <p:set>
                                      <p:cBhvr>
                                        <p:cTn id="168" dur="1" fill="hold">
                                          <p:stCondLst>
                                            <p:cond delay="0"/>
                                          </p:stCondLst>
                                        </p:cTn>
                                        <p:tgtEl>
                                          <p:spTgt spid="137288"/>
                                        </p:tgtEl>
                                        <p:attrNameLst>
                                          <p:attrName>style.visibility</p:attrName>
                                        </p:attrNameLst>
                                      </p:cBhvr>
                                      <p:to>
                                        <p:strVal val="visible"/>
                                      </p:to>
                                    </p:set>
                                    <p:animEffect transition="in" filter="wipe(down)">
                                      <p:cBhvr>
                                        <p:cTn id="169" dur="500"/>
                                        <p:tgtEl>
                                          <p:spTgt spid="137288"/>
                                        </p:tgtEl>
                                      </p:cBhvr>
                                    </p:animEffect>
                                  </p:childTnLst>
                                </p:cTn>
                              </p:par>
                            </p:childTnLst>
                          </p:cTn>
                        </p:par>
                        <p:par>
                          <p:cTn id="170" fill="hold">
                            <p:stCondLst>
                              <p:cond delay="500"/>
                            </p:stCondLst>
                            <p:childTnLst>
                              <p:par>
                                <p:cTn id="171" presetID="27" presetClass="entr" presetSubtype="0" fill="hold" grpId="0" nodeType="afterEffect">
                                  <p:stCondLst>
                                    <p:cond delay="0"/>
                                  </p:stCondLst>
                                  <p:iterate type="lt">
                                    <p:tmPct val="50000"/>
                                  </p:iterate>
                                  <p:childTnLst>
                                    <p:set>
                                      <p:cBhvr>
                                        <p:cTn id="172" dur="1" fill="hold">
                                          <p:stCondLst>
                                            <p:cond delay="0"/>
                                          </p:stCondLst>
                                        </p:cTn>
                                        <p:tgtEl>
                                          <p:spTgt spid="137290"/>
                                        </p:tgtEl>
                                        <p:attrNameLst>
                                          <p:attrName>style.visibility</p:attrName>
                                        </p:attrNameLst>
                                      </p:cBhvr>
                                      <p:to>
                                        <p:strVal val="visible"/>
                                      </p:to>
                                    </p:set>
                                    <p:anim calcmode="discrete" valueType="clr">
                                      <p:cBhvr override="childStyle">
                                        <p:cTn id="173" dur="80"/>
                                        <p:tgtEl>
                                          <p:spTgt spid="137290"/>
                                        </p:tgtEl>
                                        <p:attrNameLst>
                                          <p:attrName>style.color</p:attrName>
                                        </p:attrNameLst>
                                      </p:cBhvr>
                                      <p:tavLst>
                                        <p:tav tm="0">
                                          <p:val>
                                            <p:clrVal>
                                              <a:schemeClr val="accent2"/>
                                            </p:clrVal>
                                          </p:val>
                                        </p:tav>
                                        <p:tav tm="50000">
                                          <p:val>
                                            <p:clrVal>
                                              <a:schemeClr val="hlink"/>
                                            </p:clrVal>
                                          </p:val>
                                        </p:tav>
                                      </p:tavLst>
                                    </p:anim>
                                    <p:anim calcmode="discrete" valueType="clr">
                                      <p:cBhvr>
                                        <p:cTn id="174" dur="80"/>
                                        <p:tgtEl>
                                          <p:spTgt spid="137290"/>
                                        </p:tgtEl>
                                        <p:attrNameLst>
                                          <p:attrName>fillcolor</p:attrName>
                                        </p:attrNameLst>
                                      </p:cBhvr>
                                      <p:tavLst>
                                        <p:tav tm="0">
                                          <p:val>
                                            <p:clrVal>
                                              <a:schemeClr val="accent2"/>
                                            </p:clrVal>
                                          </p:val>
                                        </p:tav>
                                        <p:tav tm="50000">
                                          <p:val>
                                            <p:clrVal>
                                              <a:schemeClr val="hlink"/>
                                            </p:clrVal>
                                          </p:val>
                                        </p:tav>
                                      </p:tavLst>
                                    </p:anim>
                                    <p:set>
                                      <p:cBhvr>
                                        <p:cTn id="175" dur="80"/>
                                        <p:tgtEl>
                                          <p:spTgt spid="137290"/>
                                        </p:tgtEl>
                                        <p:attrNameLst>
                                          <p:attrName>fill.type</p:attrName>
                                        </p:attrNameLst>
                                      </p:cBhvr>
                                      <p:to>
                                        <p:strVal val="solid"/>
                                      </p:to>
                                    </p:set>
                                  </p:childTnLst>
                                </p:cTn>
                              </p:par>
                            </p:childTnLst>
                          </p:cTn>
                        </p:par>
                        <p:par>
                          <p:cTn id="176" fill="hold">
                            <p:stCondLst>
                              <p:cond delay="1780"/>
                            </p:stCondLst>
                            <p:childTnLst>
                              <p:par>
                                <p:cTn id="177" presetID="27" presetClass="entr" presetSubtype="0" fill="hold" grpId="0" nodeType="afterEffect">
                                  <p:stCondLst>
                                    <p:cond delay="0"/>
                                  </p:stCondLst>
                                  <p:iterate type="lt">
                                    <p:tmPct val="50000"/>
                                  </p:iterate>
                                  <p:childTnLst>
                                    <p:set>
                                      <p:cBhvr>
                                        <p:cTn id="178" dur="1" fill="hold">
                                          <p:stCondLst>
                                            <p:cond delay="0"/>
                                          </p:stCondLst>
                                        </p:cTn>
                                        <p:tgtEl>
                                          <p:spTgt spid="137291"/>
                                        </p:tgtEl>
                                        <p:attrNameLst>
                                          <p:attrName>style.visibility</p:attrName>
                                        </p:attrNameLst>
                                      </p:cBhvr>
                                      <p:to>
                                        <p:strVal val="visible"/>
                                      </p:to>
                                    </p:set>
                                    <p:anim calcmode="discrete" valueType="clr">
                                      <p:cBhvr override="childStyle">
                                        <p:cTn id="179" dur="80"/>
                                        <p:tgtEl>
                                          <p:spTgt spid="137291"/>
                                        </p:tgtEl>
                                        <p:attrNameLst>
                                          <p:attrName>style.color</p:attrName>
                                        </p:attrNameLst>
                                      </p:cBhvr>
                                      <p:tavLst>
                                        <p:tav tm="0">
                                          <p:val>
                                            <p:clrVal>
                                              <a:schemeClr val="accent2"/>
                                            </p:clrVal>
                                          </p:val>
                                        </p:tav>
                                        <p:tav tm="50000">
                                          <p:val>
                                            <p:clrVal>
                                              <a:schemeClr val="hlink"/>
                                            </p:clrVal>
                                          </p:val>
                                        </p:tav>
                                      </p:tavLst>
                                    </p:anim>
                                    <p:anim calcmode="discrete" valueType="clr">
                                      <p:cBhvr>
                                        <p:cTn id="180" dur="80"/>
                                        <p:tgtEl>
                                          <p:spTgt spid="137291"/>
                                        </p:tgtEl>
                                        <p:attrNameLst>
                                          <p:attrName>fillcolor</p:attrName>
                                        </p:attrNameLst>
                                      </p:cBhvr>
                                      <p:tavLst>
                                        <p:tav tm="0">
                                          <p:val>
                                            <p:clrVal>
                                              <a:schemeClr val="accent2"/>
                                            </p:clrVal>
                                          </p:val>
                                        </p:tav>
                                        <p:tav tm="50000">
                                          <p:val>
                                            <p:clrVal>
                                              <a:schemeClr val="hlink"/>
                                            </p:clrVal>
                                          </p:val>
                                        </p:tav>
                                      </p:tavLst>
                                    </p:anim>
                                    <p:set>
                                      <p:cBhvr>
                                        <p:cTn id="181" dur="80"/>
                                        <p:tgtEl>
                                          <p:spTgt spid="137291"/>
                                        </p:tgtEl>
                                        <p:attrNameLst>
                                          <p:attrName>fill.type</p:attrName>
                                        </p:attrNameLst>
                                      </p:cBhvr>
                                      <p:to>
                                        <p:strVal val="solid"/>
                                      </p:to>
                                    </p:set>
                                  </p:childTnLst>
                                </p:cTn>
                              </p:par>
                            </p:childTnLst>
                          </p:cTn>
                        </p:par>
                        <p:par>
                          <p:cTn id="182" fill="hold">
                            <p:stCondLst>
                              <p:cond delay="2940"/>
                            </p:stCondLst>
                            <p:childTnLst>
                              <p:par>
                                <p:cTn id="183" presetID="27" presetClass="entr" presetSubtype="0" fill="hold" grpId="0" nodeType="afterEffect">
                                  <p:stCondLst>
                                    <p:cond delay="0"/>
                                  </p:stCondLst>
                                  <p:iterate type="lt">
                                    <p:tmPct val="50000"/>
                                  </p:iterate>
                                  <p:childTnLst>
                                    <p:set>
                                      <p:cBhvr>
                                        <p:cTn id="184" dur="1" fill="hold">
                                          <p:stCondLst>
                                            <p:cond delay="0"/>
                                          </p:stCondLst>
                                        </p:cTn>
                                        <p:tgtEl>
                                          <p:spTgt spid="137292"/>
                                        </p:tgtEl>
                                        <p:attrNameLst>
                                          <p:attrName>style.visibility</p:attrName>
                                        </p:attrNameLst>
                                      </p:cBhvr>
                                      <p:to>
                                        <p:strVal val="visible"/>
                                      </p:to>
                                    </p:set>
                                    <p:anim calcmode="discrete" valueType="clr">
                                      <p:cBhvr override="childStyle">
                                        <p:cTn id="185" dur="80"/>
                                        <p:tgtEl>
                                          <p:spTgt spid="137292"/>
                                        </p:tgtEl>
                                        <p:attrNameLst>
                                          <p:attrName>style.color</p:attrName>
                                        </p:attrNameLst>
                                      </p:cBhvr>
                                      <p:tavLst>
                                        <p:tav tm="0">
                                          <p:val>
                                            <p:clrVal>
                                              <a:schemeClr val="accent2"/>
                                            </p:clrVal>
                                          </p:val>
                                        </p:tav>
                                        <p:tav tm="50000">
                                          <p:val>
                                            <p:clrVal>
                                              <a:schemeClr val="hlink"/>
                                            </p:clrVal>
                                          </p:val>
                                        </p:tav>
                                      </p:tavLst>
                                    </p:anim>
                                    <p:anim calcmode="discrete" valueType="clr">
                                      <p:cBhvr>
                                        <p:cTn id="186" dur="80"/>
                                        <p:tgtEl>
                                          <p:spTgt spid="137292"/>
                                        </p:tgtEl>
                                        <p:attrNameLst>
                                          <p:attrName>fillcolor</p:attrName>
                                        </p:attrNameLst>
                                      </p:cBhvr>
                                      <p:tavLst>
                                        <p:tav tm="0">
                                          <p:val>
                                            <p:clrVal>
                                              <a:schemeClr val="accent2"/>
                                            </p:clrVal>
                                          </p:val>
                                        </p:tav>
                                        <p:tav tm="50000">
                                          <p:val>
                                            <p:clrVal>
                                              <a:schemeClr val="hlink"/>
                                            </p:clrVal>
                                          </p:val>
                                        </p:tav>
                                      </p:tavLst>
                                    </p:anim>
                                    <p:set>
                                      <p:cBhvr>
                                        <p:cTn id="187" dur="80"/>
                                        <p:tgtEl>
                                          <p:spTgt spid="137292"/>
                                        </p:tgtEl>
                                        <p:attrNameLst>
                                          <p:attrName>fill.type</p:attrName>
                                        </p:attrNameLst>
                                      </p:cBhvr>
                                      <p:to>
                                        <p:strVal val="solid"/>
                                      </p:to>
                                    </p:set>
                                  </p:childTnLst>
                                </p:cTn>
                              </p:par>
                            </p:childTnLst>
                          </p:cTn>
                        </p:par>
                        <p:par>
                          <p:cTn id="188" fill="hold">
                            <p:stCondLst>
                              <p:cond delay="4580"/>
                            </p:stCondLst>
                            <p:childTnLst>
                              <p:par>
                                <p:cTn id="189" presetID="27" presetClass="entr" presetSubtype="0" fill="hold" grpId="0" nodeType="afterEffect">
                                  <p:stCondLst>
                                    <p:cond delay="0"/>
                                  </p:stCondLst>
                                  <p:iterate type="lt">
                                    <p:tmPct val="50000"/>
                                  </p:iterate>
                                  <p:childTnLst>
                                    <p:set>
                                      <p:cBhvr>
                                        <p:cTn id="190" dur="1" fill="hold">
                                          <p:stCondLst>
                                            <p:cond delay="0"/>
                                          </p:stCondLst>
                                        </p:cTn>
                                        <p:tgtEl>
                                          <p:spTgt spid="137293"/>
                                        </p:tgtEl>
                                        <p:attrNameLst>
                                          <p:attrName>style.visibility</p:attrName>
                                        </p:attrNameLst>
                                      </p:cBhvr>
                                      <p:to>
                                        <p:strVal val="visible"/>
                                      </p:to>
                                    </p:set>
                                    <p:anim calcmode="discrete" valueType="clr">
                                      <p:cBhvr override="childStyle">
                                        <p:cTn id="191" dur="80"/>
                                        <p:tgtEl>
                                          <p:spTgt spid="137293"/>
                                        </p:tgtEl>
                                        <p:attrNameLst>
                                          <p:attrName>style.color</p:attrName>
                                        </p:attrNameLst>
                                      </p:cBhvr>
                                      <p:tavLst>
                                        <p:tav tm="0">
                                          <p:val>
                                            <p:clrVal>
                                              <a:schemeClr val="accent2"/>
                                            </p:clrVal>
                                          </p:val>
                                        </p:tav>
                                        <p:tav tm="50000">
                                          <p:val>
                                            <p:clrVal>
                                              <a:schemeClr val="hlink"/>
                                            </p:clrVal>
                                          </p:val>
                                        </p:tav>
                                      </p:tavLst>
                                    </p:anim>
                                    <p:anim calcmode="discrete" valueType="clr">
                                      <p:cBhvr>
                                        <p:cTn id="192" dur="80"/>
                                        <p:tgtEl>
                                          <p:spTgt spid="137293"/>
                                        </p:tgtEl>
                                        <p:attrNameLst>
                                          <p:attrName>fillcolor</p:attrName>
                                        </p:attrNameLst>
                                      </p:cBhvr>
                                      <p:tavLst>
                                        <p:tav tm="0">
                                          <p:val>
                                            <p:clrVal>
                                              <a:schemeClr val="accent2"/>
                                            </p:clrVal>
                                          </p:val>
                                        </p:tav>
                                        <p:tav tm="50000">
                                          <p:val>
                                            <p:clrVal>
                                              <a:schemeClr val="hlink"/>
                                            </p:clrVal>
                                          </p:val>
                                        </p:tav>
                                      </p:tavLst>
                                    </p:anim>
                                    <p:set>
                                      <p:cBhvr>
                                        <p:cTn id="193" dur="80"/>
                                        <p:tgtEl>
                                          <p:spTgt spid="137293"/>
                                        </p:tgtEl>
                                        <p:attrNameLst>
                                          <p:attrName>fill.type</p:attrName>
                                        </p:attrNameLst>
                                      </p:cBhvr>
                                      <p:to>
                                        <p:strVal val="solid"/>
                                      </p:to>
                                    </p:set>
                                  </p:childTnLst>
                                </p:cTn>
                              </p:par>
                            </p:childTnLst>
                          </p:cTn>
                        </p:par>
                        <p:par>
                          <p:cTn id="194" fill="hold">
                            <p:stCondLst>
                              <p:cond delay="6660"/>
                            </p:stCondLst>
                            <p:childTnLst>
                              <p:par>
                                <p:cTn id="195" presetID="27" presetClass="entr" presetSubtype="0" fill="hold" grpId="0" nodeType="afterEffect">
                                  <p:stCondLst>
                                    <p:cond delay="0"/>
                                  </p:stCondLst>
                                  <p:iterate type="lt">
                                    <p:tmPct val="50000"/>
                                  </p:iterate>
                                  <p:childTnLst>
                                    <p:set>
                                      <p:cBhvr>
                                        <p:cTn id="196" dur="1" fill="hold">
                                          <p:stCondLst>
                                            <p:cond delay="0"/>
                                          </p:stCondLst>
                                        </p:cTn>
                                        <p:tgtEl>
                                          <p:spTgt spid="137294"/>
                                        </p:tgtEl>
                                        <p:attrNameLst>
                                          <p:attrName>style.visibility</p:attrName>
                                        </p:attrNameLst>
                                      </p:cBhvr>
                                      <p:to>
                                        <p:strVal val="visible"/>
                                      </p:to>
                                    </p:set>
                                    <p:anim calcmode="discrete" valueType="clr">
                                      <p:cBhvr override="childStyle">
                                        <p:cTn id="197" dur="80"/>
                                        <p:tgtEl>
                                          <p:spTgt spid="137294"/>
                                        </p:tgtEl>
                                        <p:attrNameLst>
                                          <p:attrName>style.color</p:attrName>
                                        </p:attrNameLst>
                                      </p:cBhvr>
                                      <p:tavLst>
                                        <p:tav tm="0">
                                          <p:val>
                                            <p:clrVal>
                                              <a:schemeClr val="accent2"/>
                                            </p:clrVal>
                                          </p:val>
                                        </p:tav>
                                        <p:tav tm="50000">
                                          <p:val>
                                            <p:clrVal>
                                              <a:schemeClr val="hlink"/>
                                            </p:clrVal>
                                          </p:val>
                                        </p:tav>
                                      </p:tavLst>
                                    </p:anim>
                                    <p:anim calcmode="discrete" valueType="clr">
                                      <p:cBhvr>
                                        <p:cTn id="198" dur="80"/>
                                        <p:tgtEl>
                                          <p:spTgt spid="137294"/>
                                        </p:tgtEl>
                                        <p:attrNameLst>
                                          <p:attrName>fillcolor</p:attrName>
                                        </p:attrNameLst>
                                      </p:cBhvr>
                                      <p:tavLst>
                                        <p:tav tm="0">
                                          <p:val>
                                            <p:clrVal>
                                              <a:schemeClr val="accent2"/>
                                            </p:clrVal>
                                          </p:val>
                                        </p:tav>
                                        <p:tav tm="50000">
                                          <p:val>
                                            <p:clrVal>
                                              <a:schemeClr val="hlink"/>
                                            </p:clrVal>
                                          </p:val>
                                        </p:tav>
                                      </p:tavLst>
                                    </p:anim>
                                    <p:set>
                                      <p:cBhvr>
                                        <p:cTn id="199" dur="80"/>
                                        <p:tgtEl>
                                          <p:spTgt spid="137294"/>
                                        </p:tgtEl>
                                        <p:attrNameLst>
                                          <p:attrName>fill.type</p:attrName>
                                        </p:attrNameLst>
                                      </p:cBhvr>
                                      <p:to>
                                        <p:strVal val="solid"/>
                                      </p:to>
                                    </p:set>
                                  </p:childTnLst>
                                </p:cTn>
                              </p:par>
                            </p:childTnLst>
                          </p:cTn>
                        </p:par>
                        <p:par>
                          <p:cTn id="200" fill="hold">
                            <p:stCondLst>
                              <p:cond delay="8500"/>
                            </p:stCondLst>
                            <p:childTnLst>
                              <p:par>
                                <p:cTn id="201" presetID="27" presetClass="entr" presetSubtype="0" fill="hold" grpId="0" nodeType="afterEffect">
                                  <p:stCondLst>
                                    <p:cond delay="0"/>
                                  </p:stCondLst>
                                  <p:iterate type="lt">
                                    <p:tmPct val="50000"/>
                                  </p:iterate>
                                  <p:childTnLst>
                                    <p:set>
                                      <p:cBhvr>
                                        <p:cTn id="202" dur="1" fill="hold">
                                          <p:stCondLst>
                                            <p:cond delay="0"/>
                                          </p:stCondLst>
                                        </p:cTn>
                                        <p:tgtEl>
                                          <p:spTgt spid="137295"/>
                                        </p:tgtEl>
                                        <p:attrNameLst>
                                          <p:attrName>style.visibility</p:attrName>
                                        </p:attrNameLst>
                                      </p:cBhvr>
                                      <p:to>
                                        <p:strVal val="visible"/>
                                      </p:to>
                                    </p:set>
                                    <p:anim calcmode="discrete" valueType="clr">
                                      <p:cBhvr override="childStyle">
                                        <p:cTn id="203" dur="80"/>
                                        <p:tgtEl>
                                          <p:spTgt spid="137295"/>
                                        </p:tgtEl>
                                        <p:attrNameLst>
                                          <p:attrName>style.color</p:attrName>
                                        </p:attrNameLst>
                                      </p:cBhvr>
                                      <p:tavLst>
                                        <p:tav tm="0">
                                          <p:val>
                                            <p:clrVal>
                                              <a:schemeClr val="accent2"/>
                                            </p:clrVal>
                                          </p:val>
                                        </p:tav>
                                        <p:tav tm="50000">
                                          <p:val>
                                            <p:clrVal>
                                              <a:schemeClr val="hlink"/>
                                            </p:clrVal>
                                          </p:val>
                                        </p:tav>
                                      </p:tavLst>
                                    </p:anim>
                                    <p:anim calcmode="discrete" valueType="clr">
                                      <p:cBhvr>
                                        <p:cTn id="204" dur="80"/>
                                        <p:tgtEl>
                                          <p:spTgt spid="137295"/>
                                        </p:tgtEl>
                                        <p:attrNameLst>
                                          <p:attrName>fillcolor</p:attrName>
                                        </p:attrNameLst>
                                      </p:cBhvr>
                                      <p:tavLst>
                                        <p:tav tm="0">
                                          <p:val>
                                            <p:clrVal>
                                              <a:schemeClr val="accent2"/>
                                            </p:clrVal>
                                          </p:val>
                                        </p:tav>
                                        <p:tav tm="50000">
                                          <p:val>
                                            <p:clrVal>
                                              <a:schemeClr val="hlink"/>
                                            </p:clrVal>
                                          </p:val>
                                        </p:tav>
                                      </p:tavLst>
                                    </p:anim>
                                    <p:set>
                                      <p:cBhvr>
                                        <p:cTn id="205" dur="80"/>
                                        <p:tgtEl>
                                          <p:spTgt spid="137295"/>
                                        </p:tgtEl>
                                        <p:attrNameLst>
                                          <p:attrName>fill.type</p:attrName>
                                        </p:attrNameLst>
                                      </p:cBhvr>
                                      <p:to>
                                        <p:strVal val="solid"/>
                                      </p:to>
                                    </p:set>
                                  </p:childTnLst>
                                </p:cTn>
                              </p:par>
                            </p:childTnLst>
                          </p:cTn>
                        </p:par>
                        <p:par>
                          <p:cTn id="206" fill="hold">
                            <p:stCondLst>
                              <p:cond delay="10180"/>
                            </p:stCondLst>
                            <p:childTnLst>
                              <p:par>
                                <p:cTn id="207" presetID="27" presetClass="entr" presetSubtype="0" fill="hold" grpId="0" nodeType="afterEffect">
                                  <p:stCondLst>
                                    <p:cond delay="0"/>
                                  </p:stCondLst>
                                  <p:iterate type="lt">
                                    <p:tmPct val="50000"/>
                                  </p:iterate>
                                  <p:childTnLst>
                                    <p:set>
                                      <p:cBhvr>
                                        <p:cTn id="208" dur="1" fill="hold">
                                          <p:stCondLst>
                                            <p:cond delay="0"/>
                                          </p:stCondLst>
                                        </p:cTn>
                                        <p:tgtEl>
                                          <p:spTgt spid="137296"/>
                                        </p:tgtEl>
                                        <p:attrNameLst>
                                          <p:attrName>style.visibility</p:attrName>
                                        </p:attrNameLst>
                                      </p:cBhvr>
                                      <p:to>
                                        <p:strVal val="visible"/>
                                      </p:to>
                                    </p:set>
                                    <p:anim calcmode="discrete" valueType="clr">
                                      <p:cBhvr override="childStyle">
                                        <p:cTn id="209" dur="80"/>
                                        <p:tgtEl>
                                          <p:spTgt spid="137296"/>
                                        </p:tgtEl>
                                        <p:attrNameLst>
                                          <p:attrName>style.color</p:attrName>
                                        </p:attrNameLst>
                                      </p:cBhvr>
                                      <p:tavLst>
                                        <p:tav tm="0">
                                          <p:val>
                                            <p:clrVal>
                                              <a:schemeClr val="accent2"/>
                                            </p:clrVal>
                                          </p:val>
                                        </p:tav>
                                        <p:tav tm="50000">
                                          <p:val>
                                            <p:clrVal>
                                              <a:schemeClr val="hlink"/>
                                            </p:clrVal>
                                          </p:val>
                                        </p:tav>
                                      </p:tavLst>
                                    </p:anim>
                                    <p:anim calcmode="discrete" valueType="clr">
                                      <p:cBhvr>
                                        <p:cTn id="210" dur="80"/>
                                        <p:tgtEl>
                                          <p:spTgt spid="137296"/>
                                        </p:tgtEl>
                                        <p:attrNameLst>
                                          <p:attrName>fillcolor</p:attrName>
                                        </p:attrNameLst>
                                      </p:cBhvr>
                                      <p:tavLst>
                                        <p:tav tm="0">
                                          <p:val>
                                            <p:clrVal>
                                              <a:schemeClr val="accent2"/>
                                            </p:clrVal>
                                          </p:val>
                                        </p:tav>
                                        <p:tav tm="50000">
                                          <p:val>
                                            <p:clrVal>
                                              <a:schemeClr val="hlink"/>
                                            </p:clrVal>
                                          </p:val>
                                        </p:tav>
                                      </p:tavLst>
                                    </p:anim>
                                    <p:set>
                                      <p:cBhvr>
                                        <p:cTn id="211" dur="80"/>
                                        <p:tgtEl>
                                          <p:spTgt spid="137296"/>
                                        </p:tgtEl>
                                        <p:attrNameLst>
                                          <p:attrName>fill.type</p:attrName>
                                        </p:attrNameLst>
                                      </p:cBhvr>
                                      <p:to>
                                        <p:strVal val="solid"/>
                                      </p:to>
                                    </p:set>
                                  </p:childTnLst>
                                </p:cTn>
                              </p:par>
                            </p:childTnLst>
                          </p:cTn>
                        </p:par>
                        <p:par>
                          <p:cTn id="212" fill="hold">
                            <p:stCondLst>
                              <p:cond delay="11900"/>
                            </p:stCondLst>
                            <p:childTnLst>
                              <p:par>
                                <p:cTn id="213" presetID="27" presetClass="entr" presetSubtype="0" fill="hold" grpId="0" nodeType="afterEffect">
                                  <p:stCondLst>
                                    <p:cond delay="0"/>
                                  </p:stCondLst>
                                  <p:iterate type="lt">
                                    <p:tmPct val="50000"/>
                                  </p:iterate>
                                  <p:childTnLst>
                                    <p:set>
                                      <p:cBhvr>
                                        <p:cTn id="214" dur="1" fill="hold">
                                          <p:stCondLst>
                                            <p:cond delay="0"/>
                                          </p:stCondLst>
                                        </p:cTn>
                                        <p:tgtEl>
                                          <p:spTgt spid="137297"/>
                                        </p:tgtEl>
                                        <p:attrNameLst>
                                          <p:attrName>style.visibility</p:attrName>
                                        </p:attrNameLst>
                                      </p:cBhvr>
                                      <p:to>
                                        <p:strVal val="visible"/>
                                      </p:to>
                                    </p:set>
                                    <p:anim calcmode="discrete" valueType="clr">
                                      <p:cBhvr override="childStyle">
                                        <p:cTn id="215" dur="80"/>
                                        <p:tgtEl>
                                          <p:spTgt spid="137297"/>
                                        </p:tgtEl>
                                        <p:attrNameLst>
                                          <p:attrName>style.color</p:attrName>
                                        </p:attrNameLst>
                                      </p:cBhvr>
                                      <p:tavLst>
                                        <p:tav tm="0">
                                          <p:val>
                                            <p:clrVal>
                                              <a:schemeClr val="accent2"/>
                                            </p:clrVal>
                                          </p:val>
                                        </p:tav>
                                        <p:tav tm="50000">
                                          <p:val>
                                            <p:clrVal>
                                              <a:schemeClr val="hlink"/>
                                            </p:clrVal>
                                          </p:val>
                                        </p:tav>
                                      </p:tavLst>
                                    </p:anim>
                                    <p:anim calcmode="discrete" valueType="clr">
                                      <p:cBhvr>
                                        <p:cTn id="216" dur="80"/>
                                        <p:tgtEl>
                                          <p:spTgt spid="137297"/>
                                        </p:tgtEl>
                                        <p:attrNameLst>
                                          <p:attrName>fillcolor</p:attrName>
                                        </p:attrNameLst>
                                      </p:cBhvr>
                                      <p:tavLst>
                                        <p:tav tm="0">
                                          <p:val>
                                            <p:clrVal>
                                              <a:schemeClr val="accent2"/>
                                            </p:clrVal>
                                          </p:val>
                                        </p:tav>
                                        <p:tav tm="50000">
                                          <p:val>
                                            <p:clrVal>
                                              <a:schemeClr val="hlink"/>
                                            </p:clrVal>
                                          </p:val>
                                        </p:tav>
                                      </p:tavLst>
                                    </p:anim>
                                    <p:set>
                                      <p:cBhvr>
                                        <p:cTn id="217" dur="80"/>
                                        <p:tgtEl>
                                          <p:spTgt spid="13729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3" grpId="0" animBg="1"/>
      <p:bldP spid="137224" grpId="0" animBg="1"/>
      <p:bldP spid="137225" grpId="0" animBg="1"/>
      <p:bldP spid="137226" grpId="0" animBg="1"/>
      <p:bldP spid="137227" grpId="0" animBg="1"/>
      <p:bldP spid="137228" grpId="0" animBg="1"/>
      <p:bldP spid="137229" grpId="0" animBg="1"/>
      <p:bldP spid="137230" grpId="0" animBg="1"/>
      <p:bldP spid="137231" grpId="0" animBg="1"/>
      <p:bldP spid="137232" grpId="0" animBg="1"/>
      <p:bldP spid="137233" grpId="0" animBg="1"/>
      <p:bldP spid="137235" grpId="0" animBg="1"/>
      <p:bldP spid="137236" grpId="0" animBg="1"/>
      <p:bldP spid="137237" grpId="0" animBg="1"/>
      <p:bldP spid="137238" grpId="0" animBg="1"/>
      <p:bldP spid="137239" grpId="0" animBg="1"/>
      <p:bldP spid="137240" grpId="0" animBg="1"/>
      <p:bldP spid="137242" grpId="0" animBg="1"/>
      <p:bldP spid="137243" grpId="0" animBg="1"/>
      <p:bldP spid="137244" grpId="0" animBg="1"/>
      <p:bldP spid="137245" grpId="0" animBg="1"/>
      <p:bldP spid="137246" grpId="0" animBg="1"/>
      <p:bldP spid="137247" grpId="0" animBg="1"/>
      <p:bldP spid="137248" grpId="0" animBg="1"/>
      <p:bldP spid="137249" grpId="0" animBg="1"/>
      <p:bldP spid="137251" grpId="0" animBg="1"/>
      <p:bldP spid="137252" grpId="0" animBg="1"/>
      <p:bldP spid="137253" grpId="0" animBg="1"/>
      <p:bldP spid="137254" grpId="0" animBg="1"/>
      <p:bldP spid="137255" grpId="0" animBg="1"/>
      <p:bldP spid="137256" grpId="0" animBg="1"/>
      <p:bldP spid="137258" grpId="0" animBg="1"/>
      <p:bldP spid="137259" grpId="0" animBg="1"/>
      <p:bldP spid="137261" grpId="0" animBg="1"/>
      <p:bldP spid="137262" grpId="0" animBg="1"/>
      <p:bldP spid="137263" grpId="0" animBg="1"/>
      <p:bldP spid="137264" grpId="0" animBg="1"/>
      <p:bldP spid="137266" grpId="0" animBg="1"/>
      <p:bldP spid="137267" grpId="0" animBg="1"/>
      <p:bldP spid="137268" grpId="0" animBg="1"/>
      <p:bldP spid="137269" grpId="0" animBg="1"/>
      <p:bldP spid="137270" grpId="0" animBg="1"/>
      <p:bldP spid="137271" grpId="0" animBg="1"/>
      <p:bldP spid="137272" grpId="0" animBg="1"/>
      <p:bldP spid="137274" grpId="0" animBg="1"/>
      <p:bldP spid="137275" grpId="0" animBg="1"/>
      <p:bldP spid="137276" grpId="0" animBg="1"/>
      <p:bldP spid="137277" grpId="0" animBg="1"/>
      <p:bldP spid="137281" grpId="0" animBg="1"/>
      <p:bldP spid="137282" grpId="0" animBg="1"/>
      <p:bldP spid="137283" grpId="0" animBg="1"/>
      <p:bldP spid="137284" grpId="0" animBg="1"/>
      <p:bldP spid="137285" grpId="0" animBg="1"/>
      <p:bldP spid="137287" grpId="0" animBg="1"/>
      <p:bldP spid="137288" grpId="0" animBg="1"/>
      <p:bldP spid="137290" grpId="0"/>
      <p:bldP spid="137291" grpId="0"/>
      <p:bldP spid="137292" grpId="0"/>
      <p:bldP spid="137293" grpId="0"/>
      <p:bldP spid="137294" grpId="0"/>
      <p:bldP spid="137295" grpId="0"/>
      <p:bldP spid="137296" grpId="0"/>
      <p:bldP spid="13729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623" name="Rectangle 191"/>
          <p:cNvSpPr>
            <a:spLocks noChangeArrowheads="1"/>
          </p:cNvSpPr>
          <p:nvPr/>
        </p:nvSpPr>
        <p:spPr bwMode="auto">
          <a:xfrm>
            <a:off x="3635375" y="14843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t</a:t>
            </a:r>
            <a:endParaRPr lang="ru-RU" sz="2000" b="1">
              <a:solidFill>
                <a:schemeClr val="bg1"/>
              </a:solidFill>
            </a:endParaRPr>
          </a:p>
        </p:txBody>
      </p:sp>
      <p:sp>
        <p:nvSpPr>
          <p:cNvPr id="146624" name="Rectangle 192"/>
          <p:cNvSpPr>
            <a:spLocks noChangeArrowheads="1"/>
          </p:cNvSpPr>
          <p:nvPr/>
        </p:nvSpPr>
        <p:spPr bwMode="auto">
          <a:xfrm>
            <a:off x="4356100" y="42863"/>
            <a:ext cx="360363" cy="360362"/>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1</a:t>
            </a:r>
            <a:endParaRPr lang="ru-RU" sz="1200" b="1">
              <a:solidFill>
                <a:srgbClr val="FFFF00"/>
              </a:solidFill>
            </a:endParaRPr>
          </a:p>
        </p:txBody>
      </p:sp>
      <p:sp>
        <p:nvSpPr>
          <p:cNvPr id="146625" name="Rectangle 193"/>
          <p:cNvSpPr>
            <a:spLocks noChangeArrowheads="1"/>
          </p:cNvSpPr>
          <p:nvPr/>
        </p:nvSpPr>
        <p:spPr bwMode="auto">
          <a:xfrm>
            <a:off x="5795963" y="403225"/>
            <a:ext cx="360362"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dirty="0">
                <a:solidFill>
                  <a:schemeClr val="bg1"/>
                </a:solidFill>
              </a:rPr>
              <a:t>m</a:t>
            </a:r>
            <a:endParaRPr lang="ru-RU" b="1" dirty="0">
              <a:solidFill>
                <a:schemeClr val="bg1"/>
              </a:solidFill>
            </a:endParaRPr>
          </a:p>
        </p:txBody>
      </p:sp>
      <p:sp>
        <p:nvSpPr>
          <p:cNvPr id="146626" name="Rectangle 194"/>
          <p:cNvSpPr>
            <a:spLocks noChangeArrowheads="1"/>
          </p:cNvSpPr>
          <p:nvPr/>
        </p:nvSpPr>
        <p:spPr bwMode="auto">
          <a:xfrm>
            <a:off x="4356100" y="763588"/>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c</a:t>
            </a:r>
            <a:endParaRPr lang="ru-RU" sz="2000" b="1">
              <a:solidFill>
                <a:schemeClr val="bg1"/>
              </a:solidFill>
            </a:endParaRPr>
          </a:p>
        </p:txBody>
      </p:sp>
      <p:sp>
        <p:nvSpPr>
          <p:cNvPr id="146627" name="Rectangle 195"/>
          <p:cNvSpPr>
            <a:spLocks noChangeArrowheads="1"/>
          </p:cNvSpPr>
          <p:nvPr/>
        </p:nvSpPr>
        <p:spPr bwMode="auto">
          <a:xfrm>
            <a:off x="4356100" y="1123950"/>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k</a:t>
            </a:r>
            <a:endParaRPr lang="ru-RU" sz="2000" b="1">
              <a:solidFill>
                <a:schemeClr val="bg1"/>
              </a:solidFill>
            </a:endParaRPr>
          </a:p>
        </p:txBody>
      </p:sp>
      <p:sp>
        <p:nvSpPr>
          <p:cNvPr id="146628" name="Rectangle 196"/>
          <p:cNvSpPr>
            <a:spLocks noChangeArrowheads="1"/>
          </p:cNvSpPr>
          <p:nvPr/>
        </p:nvSpPr>
        <p:spPr bwMode="auto">
          <a:xfrm>
            <a:off x="4356100" y="1843088"/>
            <a:ext cx="360363"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46629" name="Rectangle 197"/>
          <p:cNvSpPr>
            <a:spLocks noChangeArrowheads="1"/>
          </p:cNvSpPr>
          <p:nvPr/>
        </p:nvSpPr>
        <p:spPr bwMode="auto">
          <a:xfrm>
            <a:off x="4356100" y="2203450"/>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46630" name="Rectangle 198"/>
          <p:cNvSpPr>
            <a:spLocks noChangeArrowheads="1"/>
          </p:cNvSpPr>
          <p:nvPr/>
        </p:nvSpPr>
        <p:spPr bwMode="auto">
          <a:xfrm>
            <a:off x="4356100" y="25638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h</a:t>
            </a:r>
            <a:endParaRPr lang="ru-RU" sz="2000" b="1">
              <a:solidFill>
                <a:schemeClr val="bg1"/>
              </a:solidFill>
            </a:endParaRPr>
          </a:p>
        </p:txBody>
      </p:sp>
      <p:sp>
        <p:nvSpPr>
          <p:cNvPr id="146631" name="Rectangle 199"/>
          <p:cNvSpPr>
            <a:spLocks noChangeArrowheads="1"/>
          </p:cNvSpPr>
          <p:nvPr/>
        </p:nvSpPr>
        <p:spPr bwMode="auto">
          <a:xfrm>
            <a:off x="4356100" y="2924175"/>
            <a:ext cx="360363" cy="36036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146632" name="Rectangle 200"/>
          <p:cNvSpPr>
            <a:spLocks noChangeArrowheads="1"/>
          </p:cNvSpPr>
          <p:nvPr/>
        </p:nvSpPr>
        <p:spPr bwMode="auto">
          <a:xfrm>
            <a:off x="4356100" y="3284538"/>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m</a:t>
            </a:r>
            <a:endParaRPr lang="ru-RU" sz="2000" b="1">
              <a:solidFill>
                <a:schemeClr val="bg1"/>
              </a:solidFill>
            </a:endParaRPr>
          </a:p>
        </p:txBody>
      </p:sp>
      <p:sp>
        <p:nvSpPr>
          <p:cNvPr id="146633" name="Rectangle 201"/>
          <p:cNvSpPr>
            <a:spLocks noChangeArrowheads="1"/>
          </p:cNvSpPr>
          <p:nvPr/>
        </p:nvSpPr>
        <p:spPr bwMode="auto">
          <a:xfrm>
            <a:off x="5435600" y="40322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u</a:t>
            </a:r>
            <a:endParaRPr lang="ru-RU" b="1">
              <a:solidFill>
                <a:schemeClr val="bg1"/>
              </a:solidFill>
            </a:endParaRPr>
          </a:p>
        </p:txBody>
      </p:sp>
      <p:sp>
        <p:nvSpPr>
          <p:cNvPr id="146634" name="Rectangle 202"/>
          <p:cNvSpPr>
            <a:spLocks noChangeArrowheads="1"/>
          </p:cNvSpPr>
          <p:nvPr/>
        </p:nvSpPr>
        <p:spPr bwMode="auto">
          <a:xfrm>
            <a:off x="5075238" y="1484313"/>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s</a:t>
            </a:r>
            <a:endParaRPr lang="ru-RU" b="1">
              <a:solidFill>
                <a:schemeClr val="bg1"/>
              </a:solidFill>
            </a:endParaRPr>
          </a:p>
        </p:txBody>
      </p:sp>
      <p:sp>
        <p:nvSpPr>
          <p:cNvPr id="146635" name="Rectangle 203"/>
          <p:cNvSpPr>
            <a:spLocks noChangeArrowheads="1"/>
          </p:cNvSpPr>
          <p:nvPr/>
        </p:nvSpPr>
        <p:spPr bwMode="auto">
          <a:xfrm>
            <a:off x="5076825" y="4048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endParaRPr lang="ru-RU"/>
          </a:p>
        </p:txBody>
      </p:sp>
      <p:sp>
        <p:nvSpPr>
          <p:cNvPr id="146636" name="Rectangle 204"/>
          <p:cNvSpPr>
            <a:spLocks noChangeArrowheads="1"/>
          </p:cNvSpPr>
          <p:nvPr/>
        </p:nvSpPr>
        <p:spPr bwMode="auto">
          <a:xfrm>
            <a:off x="4716463" y="403225"/>
            <a:ext cx="360362"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s</a:t>
            </a:r>
            <a:endParaRPr lang="ru-RU" sz="2000" b="1">
              <a:solidFill>
                <a:schemeClr val="bg1"/>
              </a:solidFill>
            </a:endParaRPr>
          </a:p>
        </p:txBody>
      </p:sp>
      <p:sp>
        <p:nvSpPr>
          <p:cNvPr id="146637" name="Rectangle 205"/>
          <p:cNvSpPr>
            <a:spLocks noChangeArrowheads="1"/>
          </p:cNvSpPr>
          <p:nvPr/>
        </p:nvSpPr>
        <p:spPr bwMode="auto">
          <a:xfrm>
            <a:off x="4356100" y="40322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dirty="0">
                <a:solidFill>
                  <a:schemeClr val="bg1"/>
                </a:solidFill>
              </a:rPr>
              <a:t>u</a:t>
            </a:r>
            <a:endParaRPr lang="ru-RU" sz="2000" b="1" dirty="0">
              <a:solidFill>
                <a:schemeClr val="bg1"/>
              </a:solidFill>
            </a:endParaRPr>
          </a:p>
        </p:txBody>
      </p:sp>
      <p:sp>
        <p:nvSpPr>
          <p:cNvPr id="146638" name="Rectangle 206"/>
          <p:cNvSpPr>
            <a:spLocks noChangeArrowheads="1"/>
          </p:cNvSpPr>
          <p:nvPr/>
        </p:nvSpPr>
        <p:spPr bwMode="auto">
          <a:xfrm>
            <a:off x="4716463" y="1484313"/>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n</a:t>
            </a:r>
            <a:endParaRPr lang="ru-RU" b="1">
              <a:solidFill>
                <a:schemeClr val="bg1"/>
              </a:solidFill>
            </a:endParaRPr>
          </a:p>
        </p:txBody>
      </p:sp>
      <p:sp>
        <p:nvSpPr>
          <p:cNvPr id="146639" name="Rectangle 207"/>
          <p:cNvSpPr>
            <a:spLocks noChangeArrowheads="1"/>
          </p:cNvSpPr>
          <p:nvPr/>
        </p:nvSpPr>
        <p:spPr bwMode="auto">
          <a:xfrm>
            <a:off x="2916238" y="1484313"/>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e</a:t>
            </a:r>
            <a:endParaRPr lang="ru-RU" b="1">
              <a:solidFill>
                <a:schemeClr val="bg1"/>
              </a:solidFill>
            </a:endParaRPr>
          </a:p>
        </p:txBody>
      </p:sp>
      <p:sp>
        <p:nvSpPr>
          <p:cNvPr id="146640" name="Rectangle 208"/>
          <p:cNvSpPr>
            <a:spLocks noChangeArrowheads="1"/>
          </p:cNvSpPr>
          <p:nvPr/>
        </p:nvSpPr>
        <p:spPr bwMode="auto">
          <a:xfrm>
            <a:off x="6156325" y="14843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r</a:t>
            </a:r>
            <a:endParaRPr lang="ru-RU" b="1">
              <a:solidFill>
                <a:schemeClr val="bg1"/>
              </a:solidFill>
            </a:endParaRPr>
          </a:p>
        </p:txBody>
      </p:sp>
      <p:sp>
        <p:nvSpPr>
          <p:cNvPr id="146641" name="Rectangle 209"/>
          <p:cNvSpPr>
            <a:spLocks noChangeArrowheads="1"/>
          </p:cNvSpPr>
          <p:nvPr/>
        </p:nvSpPr>
        <p:spPr bwMode="auto">
          <a:xfrm>
            <a:off x="5795963" y="1484313"/>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e</a:t>
            </a:r>
            <a:endParaRPr lang="ru-RU" b="1">
              <a:solidFill>
                <a:schemeClr val="bg1"/>
              </a:solidFill>
            </a:endParaRPr>
          </a:p>
        </p:txBody>
      </p:sp>
      <p:sp>
        <p:nvSpPr>
          <p:cNvPr id="146642" name="Rectangle 210"/>
          <p:cNvSpPr>
            <a:spLocks noChangeArrowheads="1"/>
          </p:cNvSpPr>
          <p:nvPr/>
        </p:nvSpPr>
        <p:spPr bwMode="auto">
          <a:xfrm>
            <a:off x="4356100" y="14843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i</a:t>
            </a:r>
            <a:endParaRPr lang="ru-RU" sz="2000" b="1">
              <a:solidFill>
                <a:schemeClr val="bg1"/>
              </a:solidFill>
            </a:endParaRPr>
          </a:p>
        </p:txBody>
      </p:sp>
      <p:sp>
        <p:nvSpPr>
          <p:cNvPr id="146643" name="Rectangle 211"/>
          <p:cNvSpPr>
            <a:spLocks noChangeArrowheads="1"/>
          </p:cNvSpPr>
          <p:nvPr/>
        </p:nvSpPr>
        <p:spPr bwMode="auto">
          <a:xfrm>
            <a:off x="5435600" y="14843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t</a:t>
            </a:r>
            <a:endParaRPr lang="ru-RU" b="1">
              <a:solidFill>
                <a:schemeClr val="bg1"/>
              </a:solidFill>
            </a:endParaRPr>
          </a:p>
        </p:txBody>
      </p:sp>
      <p:sp>
        <p:nvSpPr>
          <p:cNvPr id="146644" name="Rectangle 212"/>
          <p:cNvSpPr>
            <a:spLocks noChangeArrowheads="1"/>
          </p:cNvSpPr>
          <p:nvPr/>
        </p:nvSpPr>
        <p:spPr bwMode="auto">
          <a:xfrm>
            <a:off x="3995738" y="1484313"/>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m</a:t>
            </a:r>
            <a:endParaRPr lang="ru-RU" b="1">
              <a:solidFill>
                <a:schemeClr val="bg1"/>
              </a:solidFill>
            </a:endParaRPr>
          </a:p>
        </p:txBody>
      </p:sp>
      <p:sp>
        <p:nvSpPr>
          <p:cNvPr id="146645" name="Rectangle 213"/>
          <p:cNvSpPr>
            <a:spLocks noChangeArrowheads="1"/>
          </p:cNvSpPr>
          <p:nvPr/>
        </p:nvSpPr>
        <p:spPr bwMode="auto">
          <a:xfrm>
            <a:off x="3276600" y="14843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s</a:t>
            </a:r>
            <a:endParaRPr lang="ru-RU" b="1">
              <a:solidFill>
                <a:schemeClr val="bg1"/>
              </a:solidFill>
            </a:endParaRPr>
          </a:p>
        </p:txBody>
      </p:sp>
      <p:sp>
        <p:nvSpPr>
          <p:cNvPr id="146646" name="Rectangle 214"/>
          <p:cNvSpPr>
            <a:spLocks noChangeArrowheads="1"/>
          </p:cNvSpPr>
          <p:nvPr/>
        </p:nvSpPr>
        <p:spPr bwMode="auto">
          <a:xfrm>
            <a:off x="2916238" y="2205038"/>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s</a:t>
            </a:r>
            <a:endParaRPr lang="ru-RU" b="1">
              <a:solidFill>
                <a:schemeClr val="bg1"/>
              </a:solidFill>
            </a:endParaRPr>
          </a:p>
        </p:txBody>
      </p:sp>
      <p:sp>
        <p:nvSpPr>
          <p:cNvPr id="146647" name="Rectangle 215"/>
          <p:cNvSpPr>
            <a:spLocks noChangeArrowheads="1"/>
          </p:cNvSpPr>
          <p:nvPr/>
        </p:nvSpPr>
        <p:spPr bwMode="auto">
          <a:xfrm>
            <a:off x="2916238" y="1843088"/>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l</a:t>
            </a:r>
            <a:endParaRPr lang="ru-RU" sz="2000" b="1">
              <a:solidFill>
                <a:schemeClr val="bg1"/>
              </a:solidFill>
            </a:endParaRPr>
          </a:p>
        </p:txBody>
      </p:sp>
      <p:sp>
        <p:nvSpPr>
          <p:cNvPr id="146648" name="Rectangle 216"/>
          <p:cNvSpPr>
            <a:spLocks noChangeArrowheads="1"/>
          </p:cNvSpPr>
          <p:nvPr/>
        </p:nvSpPr>
        <p:spPr bwMode="auto">
          <a:xfrm>
            <a:off x="2195513" y="2924175"/>
            <a:ext cx="360362"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i</a:t>
            </a:r>
            <a:endParaRPr lang="ru-RU" b="1">
              <a:solidFill>
                <a:schemeClr val="bg1"/>
              </a:solidFill>
            </a:endParaRPr>
          </a:p>
        </p:txBody>
      </p:sp>
      <p:sp>
        <p:nvSpPr>
          <p:cNvPr id="146649" name="Rectangle 217"/>
          <p:cNvSpPr>
            <a:spLocks noChangeArrowheads="1"/>
          </p:cNvSpPr>
          <p:nvPr/>
        </p:nvSpPr>
        <p:spPr bwMode="auto">
          <a:xfrm>
            <a:off x="2916238" y="2563813"/>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o</a:t>
            </a:r>
            <a:endParaRPr lang="ru-RU" sz="2000" b="1">
              <a:solidFill>
                <a:schemeClr val="bg1"/>
              </a:solidFill>
            </a:endParaRPr>
          </a:p>
        </p:txBody>
      </p:sp>
      <p:sp>
        <p:nvSpPr>
          <p:cNvPr id="146650" name="Rectangle 218"/>
          <p:cNvSpPr>
            <a:spLocks noChangeArrowheads="1"/>
          </p:cNvSpPr>
          <p:nvPr/>
        </p:nvSpPr>
        <p:spPr bwMode="auto">
          <a:xfrm>
            <a:off x="2916238" y="2924175"/>
            <a:ext cx="360362"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n</a:t>
            </a:r>
            <a:endParaRPr lang="ru-RU" sz="2000" b="1">
              <a:solidFill>
                <a:schemeClr val="bg1"/>
              </a:solidFill>
            </a:endParaRPr>
          </a:p>
        </p:txBody>
      </p:sp>
      <p:sp>
        <p:nvSpPr>
          <p:cNvPr id="146651" name="Rectangle 219"/>
          <p:cNvSpPr>
            <a:spLocks noChangeArrowheads="1"/>
          </p:cNvSpPr>
          <p:nvPr/>
        </p:nvSpPr>
        <p:spPr bwMode="auto">
          <a:xfrm>
            <a:off x="2555875" y="292417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o</a:t>
            </a:r>
            <a:endParaRPr lang="ru-RU" b="1">
              <a:solidFill>
                <a:schemeClr val="bg1"/>
              </a:solidFill>
            </a:endParaRPr>
          </a:p>
        </p:txBody>
      </p:sp>
      <p:sp>
        <p:nvSpPr>
          <p:cNvPr id="146652" name="Rectangle 220"/>
          <p:cNvSpPr>
            <a:spLocks noChangeArrowheads="1"/>
          </p:cNvSpPr>
          <p:nvPr/>
        </p:nvSpPr>
        <p:spPr bwMode="auto">
          <a:xfrm>
            <a:off x="3276600" y="292417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a</a:t>
            </a:r>
            <a:endParaRPr lang="ru-RU" b="1">
              <a:solidFill>
                <a:schemeClr val="bg1"/>
              </a:solidFill>
            </a:endParaRPr>
          </a:p>
        </p:txBody>
      </p:sp>
      <p:sp>
        <p:nvSpPr>
          <p:cNvPr id="146653" name="Rectangle 221"/>
          <p:cNvSpPr>
            <a:spLocks noChangeArrowheads="1"/>
          </p:cNvSpPr>
          <p:nvPr/>
        </p:nvSpPr>
        <p:spPr bwMode="auto">
          <a:xfrm>
            <a:off x="3635375" y="2924175"/>
            <a:ext cx="360363" cy="360363"/>
          </a:xfrm>
          <a:prstGeom prst="rect">
            <a:avLst/>
          </a:prstGeom>
          <a:solidFill>
            <a:schemeClr val="accent1"/>
          </a:solidFill>
          <a:ln w="9525">
            <a:solidFill>
              <a:schemeClr val="tx1"/>
            </a:solidFill>
            <a:miter lim="800000"/>
            <a:headEnd/>
            <a:tailEnd/>
          </a:ln>
          <a:effectLst/>
        </p:spPr>
        <p:txBody>
          <a:bodyPr wrap="none" anchor="ctr"/>
          <a:lstStyle/>
          <a:p>
            <a:pPr algn="ctr"/>
            <a:endParaRPr lang="ru-RU"/>
          </a:p>
        </p:txBody>
      </p:sp>
      <p:sp>
        <p:nvSpPr>
          <p:cNvPr id="146654" name="Rectangle 222"/>
          <p:cNvSpPr>
            <a:spLocks noChangeArrowheads="1"/>
          </p:cNvSpPr>
          <p:nvPr/>
        </p:nvSpPr>
        <p:spPr bwMode="auto">
          <a:xfrm>
            <a:off x="1476375" y="292417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a</a:t>
            </a:r>
            <a:endParaRPr lang="ru-RU" b="1">
              <a:solidFill>
                <a:schemeClr val="bg1"/>
              </a:solidFill>
            </a:endParaRPr>
          </a:p>
        </p:txBody>
      </p:sp>
      <p:sp>
        <p:nvSpPr>
          <p:cNvPr id="146655" name="Rectangle 223"/>
          <p:cNvSpPr>
            <a:spLocks noChangeArrowheads="1"/>
          </p:cNvSpPr>
          <p:nvPr/>
        </p:nvSpPr>
        <p:spPr bwMode="auto">
          <a:xfrm>
            <a:off x="1835150" y="292417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t</a:t>
            </a:r>
            <a:endParaRPr lang="ru-RU" b="1">
              <a:solidFill>
                <a:schemeClr val="bg1"/>
              </a:solidFill>
            </a:endParaRPr>
          </a:p>
        </p:txBody>
      </p:sp>
      <p:sp>
        <p:nvSpPr>
          <p:cNvPr id="146656" name="Rectangle 224"/>
          <p:cNvSpPr>
            <a:spLocks noChangeArrowheads="1"/>
          </p:cNvSpPr>
          <p:nvPr/>
        </p:nvSpPr>
        <p:spPr bwMode="auto">
          <a:xfrm>
            <a:off x="1476375" y="4364038"/>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s</a:t>
            </a:r>
            <a:endParaRPr lang="ru-RU" b="1">
              <a:solidFill>
                <a:schemeClr val="bg1"/>
              </a:solidFill>
            </a:endParaRPr>
          </a:p>
        </p:txBody>
      </p:sp>
      <p:sp>
        <p:nvSpPr>
          <p:cNvPr id="146657" name="Rectangle 225"/>
          <p:cNvSpPr>
            <a:spLocks noChangeArrowheads="1"/>
          </p:cNvSpPr>
          <p:nvPr/>
        </p:nvSpPr>
        <p:spPr bwMode="auto">
          <a:xfrm>
            <a:off x="1476375" y="400367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n</a:t>
            </a:r>
            <a:endParaRPr lang="ru-RU" b="1">
              <a:solidFill>
                <a:schemeClr val="bg1"/>
              </a:solidFill>
            </a:endParaRPr>
          </a:p>
        </p:txBody>
      </p:sp>
      <p:sp>
        <p:nvSpPr>
          <p:cNvPr id="146658" name="Rectangle 226"/>
          <p:cNvSpPr>
            <a:spLocks noChangeArrowheads="1"/>
          </p:cNvSpPr>
          <p:nvPr/>
        </p:nvSpPr>
        <p:spPr bwMode="auto">
          <a:xfrm>
            <a:off x="1476375" y="36433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e</a:t>
            </a:r>
            <a:endParaRPr lang="ru-RU" b="1">
              <a:solidFill>
                <a:schemeClr val="bg1"/>
              </a:solidFill>
            </a:endParaRPr>
          </a:p>
        </p:txBody>
      </p:sp>
      <p:sp>
        <p:nvSpPr>
          <p:cNvPr id="146659" name="Rectangle 227"/>
          <p:cNvSpPr>
            <a:spLocks noChangeArrowheads="1"/>
          </p:cNvSpPr>
          <p:nvPr/>
        </p:nvSpPr>
        <p:spPr bwMode="auto">
          <a:xfrm>
            <a:off x="1476375" y="3284538"/>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dirty="0">
                <a:solidFill>
                  <a:schemeClr val="bg1"/>
                </a:solidFill>
              </a:rPr>
              <a:t>v</a:t>
            </a:r>
            <a:endParaRPr lang="ru-RU" sz="2000" b="1" dirty="0">
              <a:solidFill>
                <a:schemeClr val="bg1"/>
              </a:solidFill>
            </a:endParaRPr>
          </a:p>
        </p:txBody>
      </p:sp>
      <p:sp>
        <p:nvSpPr>
          <p:cNvPr id="146660" name="Rectangle 228"/>
          <p:cNvSpPr>
            <a:spLocks noChangeArrowheads="1"/>
          </p:cNvSpPr>
          <p:nvPr/>
        </p:nvSpPr>
        <p:spPr bwMode="auto">
          <a:xfrm>
            <a:off x="6156325" y="400367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r</a:t>
            </a:r>
            <a:endParaRPr lang="ru-RU" b="1">
              <a:solidFill>
                <a:schemeClr val="bg1"/>
              </a:solidFill>
            </a:endParaRPr>
          </a:p>
        </p:txBody>
      </p:sp>
      <p:sp>
        <p:nvSpPr>
          <p:cNvPr id="146661" name="Rectangle 229"/>
          <p:cNvSpPr>
            <a:spLocks noChangeArrowheads="1"/>
          </p:cNvSpPr>
          <p:nvPr/>
        </p:nvSpPr>
        <p:spPr bwMode="auto">
          <a:xfrm>
            <a:off x="6156325" y="36433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a</a:t>
            </a:r>
            <a:endParaRPr lang="ru-RU" b="1">
              <a:solidFill>
                <a:schemeClr val="bg1"/>
              </a:solidFill>
            </a:endParaRPr>
          </a:p>
        </p:txBody>
      </p:sp>
      <p:sp>
        <p:nvSpPr>
          <p:cNvPr id="146662" name="Rectangle 230"/>
          <p:cNvSpPr>
            <a:spLocks noChangeArrowheads="1"/>
          </p:cNvSpPr>
          <p:nvPr/>
        </p:nvSpPr>
        <p:spPr bwMode="auto">
          <a:xfrm>
            <a:off x="6156325" y="3284538"/>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g</a:t>
            </a:r>
            <a:endParaRPr lang="ru-RU" b="1">
              <a:solidFill>
                <a:schemeClr val="bg1"/>
              </a:solidFill>
            </a:endParaRPr>
          </a:p>
        </p:txBody>
      </p:sp>
      <p:sp>
        <p:nvSpPr>
          <p:cNvPr id="146663" name="Rectangle 231"/>
          <p:cNvSpPr>
            <a:spLocks noChangeArrowheads="1"/>
          </p:cNvSpPr>
          <p:nvPr/>
        </p:nvSpPr>
        <p:spPr bwMode="auto">
          <a:xfrm>
            <a:off x="6156325" y="2924175"/>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l</a:t>
            </a:r>
            <a:endParaRPr lang="ru-RU" b="1">
              <a:solidFill>
                <a:schemeClr val="bg1"/>
              </a:solidFill>
            </a:endParaRPr>
          </a:p>
        </p:txBody>
      </p:sp>
      <p:sp>
        <p:nvSpPr>
          <p:cNvPr id="146664" name="Rectangle 232"/>
          <p:cNvSpPr>
            <a:spLocks noChangeArrowheads="1"/>
          </p:cNvSpPr>
          <p:nvPr/>
        </p:nvSpPr>
        <p:spPr bwMode="auto">
          <a:xfrm>
            <a:off x="6156325" y="2563813"/>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a</a:t>
            </a:r>
            <a:endParaRPr lang="ru-RU" b="1">
              <a:solidFill>
                <a:schemeClr val="bg1"/>
              </a:solidFill>
            </a:endParaRPr>
          </a:p>
        </p:txBody>
      </p:sp>
      <p:sp>
        <p:nvSpPr>
          <p:cNvPr id="146665" name="Rectangle 233"/>
          <p:cNvSpPr>
            <a:spLocks noChangeArrowheads="1"/>
          </p:cNvSpPr>
          <p:nvPr/>
        </p:nvSpPr>
        <p:spPr bwMode="auto">
          <a:xfrm>
            <a:off x="6156325" y="2203450"/>
            <a:ext cx="360363"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solidFill>
                  <a:schemeClr val="bg1"/>
                </a:solidFill>
              </a:rPr>
              <a:t>f</a:t>
            </a:r>
            <a:endParaRPr lang="ru-RU" sz="2000" b="1">
              <a:solidFill>
                <a:schemeClr val="bg1"/>
              </a:solidFill>
            </a:endParaRPr>
          </a:p>
        </p:txBody>
      </p:sp>
      <p:sp>
        <p:nvSpPr>
          <p:cNvPr id="146666" name="Rectangle 234"/>
          <p:cNvSpPr>
            <a:spLocks noChangeArrowheads="1"/>
          </p:cNvSpPr>
          <p:nvPr/>
        </p:nvSpPr>
        <p:spPr bwMode="auto">
          <a:xfrm>
            <a:off x="6156325" y="1843088"/>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a</a:t>
            </a:r>
            <a:endParaRPr lang="ru-RU" b="1">
              <a:solidFill>
                <a:schemeClr val="bg1"/>
              </a:solidFill>
            </a:endParaRPr>
          </a:p>
        </p:txBody>
      </p:sp>
      <p:sp>
        <p:nvSpPr>
          <p:cNvPr id="146667" name="Rectangle 235"/>
          <p:cNvSpPr>
            <a:spLocks noChangeArrowheads="1"/>
          </p:cNvSpPr>
          <p:nvPr/>
        </p:nvSpPr>
        <p:spPr bwMode="auto">
          <a:xfrm>
            <a:off x="5795963" y="3284538"/>
            <a:ext cx="360362" cy="360362"/>
          </a:xfrm>
          <a:prstGeom prst="rect">
            <a:avLst/>
          </a:prstGeom>
          <a:solidFill>
            <a:schemeClr val="accent1"/>
          </a:solidFill>
          <a:ln w="9525">
            <a:solidFill>
              <a:schemeClr val="tx1"/>
            </a:solidFill>
            <a:miter lim="800000"/>
            <a:headEnd/>
            <a:tailEnd/>
          </a:ln>
          <a:effectLst/>
        </p:spPr>
        <p:txBody>
          <a:bodyPr wrap="none" anchor="ctr"/>
          <a:lstStyle/>
          <a:p>
            <a:pPr algn="ctr"/>
            <a:endParaRPr lang="ru-RU"/>
          </a:p>
        </p:txBody>
      </p:sp>
      <p:sp>
        <p:nvSpPr>
          <p:cNvPr id="146668" name="Rectangle 236"/>
          <p:cNvSpPr>
            <a:spLocks noChangeArrowheads="1"/>
          </p:cNvSpPr>
          <p:nvPr/>
        </p:nvSpPr>
        <p:spPr bwMode="auto">
          <a:xfrm>
            <a:off x="7235825" y="3284538"/>
            <a:ext cx="360363"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n</a:t>
            </a:r>
            <a:endParaRPr lang="ru-RU" b="1">
              <a:solidFill>
                <a:schemeClr val="bg1"/>
              </a:solidFill>
            </a:endParaRPr>
          </a:p>
        </p:txBody>
      </p:sp>
      <p:sp>
        <p:nvSpPr>
          <p:cNvPr id="146669" name="Rectangle 237"/>
          <p:cNvSpPr>
            <a:spLocks noChangeArrowheads="1"/>
          </p:cNvSpPr>
          <p:nvPr/>
        </p:nvSpPr>
        <p:spPr bwMode="auto">
          <a:xfrm>
            <a:off x="6875463" y="3284538"/>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e</a:t>
            </a:r>
            <a:endParaRPr lang="ru-RU" b="1">
              <a:solidFill>
                <a:schemeClr val="bg1"/>
              </a:solidFill>
            </a:endParaRPr>
          </a:p>
        </p:txBody>
      </p:sp>
      <p:sp>
        <p:nvSpPr>
          <p:cNvPr id="146670" name="Rectangle 238"/>
          <p:cNvSpPr>
            <a:spLocks noChangeArrowheads="1"/>
          </p:cNvSpPr>
          <p:nvPr/>
        </p:nvSpPr>
        <p:spPr bwMode="auto">
          <a:xfrm>
            <a:off x="6516688" y="3284538"/>
            <a:ext cx="360362"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b="1">
                <a:solidFill>
                  <a:schemeClr val="bg1"/>
                </a:solidFill>
              </a:rPr>
              <a:t>B</a:t>
            </a:r>
            <a:endParaRPr lang="ru-RU" b="1">
              <a:solidFill>
                <a:schemeClr val="bg1"/>
              </a:solidFill>
            </a:endParaRPr>
          </a:p>
        </p:txBody>
      </p:sp>
      <p:sp>
        <p:nvSpPr>
          <p:cNvPr id="146671" name="Rectangle 239"/>
          <p:cNvSpPr>
            <a:spLocks noChangeArrowheads="1"/>
          </p:cNvSpPr>
          <p:nvPr/>
        </p:nvSpPr>
        <p:spPr bwMode="auto">
          <a:xfrm>
            <a:off x="3995738" y="403225"/>
            <a:ext cx="360362" cy="360363"/>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2</a:t>
            </a:r>
            <a:endParaRPr lang="ru-RU" sz="1200" b="1">
              <a:solidFill>
                <a:srgbClr val="FFFF00"/>
              </a:solidFill>
            </a:endParaRPr>
          </a:p>
        </p:txBody>
      </p:sp>
      <p:sp>
        <p:nvSpPr>
          <p:cNvPr id="146672" name="Rectangle 240"/>
          <p:cNvSpPr>
            <a:spLocks noChangeArrowheads="1"/>
          </p:cNvSpPr>
          <p:nvPr/>
        </p:nvSpPr>
        <p:spPr bwMode="auto">
          <a:xfrm>
            <a:off x="2555875" y="1484313"/>
            <a:ext cx="360363" cy="360362"/>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3</a:t>
            </a:r>
            <a:endParaRPr lang="ru-RU" sz="1200" b="1">
              <a:solidFill>
                <a:srgbClr val="FFFF00"/>
              </a:solidFill>
            </a:endParaRPr>
          </a:p>
        </p:txBody>
      </p:sp>
      <p:sp>
        <p:nvSpPr>
          <p:cNvPr id="146673" name="Rectangle 241"/>
          <p:cNvSpPr>
            <a:spLocks noChangeArrowheads="1"/>
          </p:cNvSpPr>
          <p:nvPr/>
        </p:nvSpPr>
        <p:spPr bwMode="auto">
          <a:xfrm>
            <a:off x="2916238" y="1123950"/>
            <a:ext cx="360362" cy="360363"/>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5</a:t>
            </a:r>
            <a:endParaRPr lang="ru-RU" sz="1200" b="1">
              <a:solidFill>
                <a:srgbClr val="FFFF00"/>
              </a:solidFill>
            </a:endParaRPr>
          </a:p>
        </p:txBody>
      </p:sp>
      <p:sp>
        <p:nvSpPr>
          <p:cNvPr id="146674" name="Rectangle 242"/>
          <p:cNvSpPr>
            <a:spLocks noChangeArrowheads="1"/>
          </p:cNvSpPr>
          <p:nvPr/>
        </p:nvSpPr>
        <p:spPr bwMode="auto">
          <a:xfrm>
            <a:off x="6156325" y="1123950"/>
            <a:ext cx="360363" cy="360363"/>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4</a:t>
            </a:r>
            <a:endParaRPr lang="ru-RU" sz="1200" b="1">
              <a:solidFill>
                <a:srgbClr val="FFFF00"/>
              </a:solidFill>
            </a:endParaRPr>
          </a:p>
        </p:txBody>
      </p:sp>
      <p:sp>
        <p:nvSpPr>
          <p:cNvPr id="146675" name="Rectangle 243"/>
          <p:cNvSpPr>
            <a:spLocks noChangeArrowheads="1"/>
          </p:cNvSpPr>
          <p:nvPr/>
        </p:nvSpPr>
        <p:spPr bwMode="auto">
          <a:xfrm>
            <a:off x="5435600" y="3284538"/>
            <a:ext cx="360363" cy="360362"/>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6</a:t>
            </a:r>
            <a:endParaRPr lang="ru-RU" sz="1200" b="1">
              <a:solidFill>
                <a:srgbClr val="FFFF00"/>
              </a:solidFill>
            </a:endParaRPr>
          </a:p>
        </p:txBody>
      </p:sp>
      <p:sp>
        <p:nvSpPr>
          <p:cNvPr id="146676" name="Rectangle 244"/>
          <p:cNvSpPr>
            <a:spLocks noChangeArrowheads="1"/>
          </p:cNvSpPr>
          <p:nvPr/>
        </p:nvSpPr>
        <p:spPr bwMode="auto">
          <a:xfrm>
            <a:off x="1116013" y="2924175"/>
            <a:ext cx="360362" cy="360363"/>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7</a:t>
            </a:r>
            <a:endParaRPr lang="ru-RU" sz="1200" b="1">
              <a:solidFill>
                <a:srgbClr val="FFFF00"/>
              </a:solidFill>
            </a:endParaRPr>
          </a:p>
        </p:txBody>
      </p:sp>
      <p:sp>
        <p:nvSpPr>
          <p:cNvPr id="146677" name="Rectangle 245"/>
          <p:cNvSpPr>
            <a:spLocks noChangeArrowheads="1"/>
          </p:cNvSpPr>
          <p:nvPr/>
        </p:nvSpPr>
        <p:spPr bwMode="auto">
          <a:xfrm>
            <a:off x="1476375" y="2563813"/>
            <a:ext cx="360363" cy="360362"/>
          </a:xfrm>
          <a:prstGeom prst="rect">
            <a:avLst/>
          </a:prstGeom>
          <a:solidFill>
            <a:schemeClr val="accent1"/>
          </a:solidFill>
          <a:ln w="9525">
            <a:solidFill>
              <a:schemeClr val="tx1"/>
            </a:solidFill>
            <a:miter lim="800000"/>
            <a:headEnd/>
            <a:tailEnd/>
          </a:ln>
          <a:effectLst/>
        </p:spPr>
        <p:txBody>
          <a:bodyPr wrap="none" lIns="0" tIns="0" rIns="0" bIns="0" anchor="ctr"/>
          <a:lstStyle/>
          <a:p>
            <a:r>
              <a:rPr lang="en-US" sz="1200" b="1">
                <a:solidFill>
                  <a:srgbClr val="FFFF00"/>
                </a:solidFill>
              </a:rPr>
              <a:t>8</a:t>
            </a:r>
            <a:endParaRPr lang="ru-RU" sz="1200" b="1">
              <a:solidFill>
                <a:srgbClr val="FFFF00"/>
              </a:solidFill>
            </a:endParaRPr>
          </a:p>
        </p:txBody>
      </p:sp>
      <p:sp>
        <p:nvSpPr>
          <p:cNvPr id="146678" name="Text Box 246"/>
          <p:cNvSpPr txBox="1">
            <a:spLocks noChangeArrowheads="1"/>
          </p:cNvSpPr>
          <p:nvPr/>
        </p:nvSpPr>
        <p:spPr bwMode="auto">
          <a:xfrm>
            <a:off x="4356100" y="42863"/>
            <a:ext cx="311150" cy="396875"/>
          </a:xfrm>
          <a:prstGeom prst="rect">
            <a:avLst/>
          </a:prstGeom>
          <a:noFill/>
          <a:ln w="9525">
            <a:noFill/>
            <a:miter lim="800000"/>
            <a:headEnd/>
            <a:tailEnd/>
          </a:ln>
          <a:effectLst/>
        </p:spPr>
        <p:txBody>
          <a:bodyPr>
            <a:spAutoFit/>
          </a:bodyPr>
          <a:lstStyle/>
          <a:p>
            <a:r>
              <a:rPr lang="en-US" sz="2000" b="1">
                <a:solidFill>
                  <a:schemeClr val="bg1"/>
                </a:solidFill>
              </a:rPr>
              <a:t>B</a:t>
            </a:r>
            <a:endParaRPr lang="ru-RU" sz="2000" b="1">
              <a:solidFill>
                <a:schemeClr val="bg1"/>
              </a:solidFill>
            </a:endParaRPr>
          </a:p>
        </p:txBody>
      </p:sp>
      <p:sp>
        <p:nvSpPr>
          <p:cNvPr id="146679" name="Text Box 247"/>
          <p:cNvSpPr txBox="1">
            <a:spLocks noChangeArrowheads="1"/>
          </p:cNvSpPr>
          <p:nvPr/>
        </p:nvSpPr>
        <p:spPr bwMode="auto">
          <a:xfrm>
            <a:off x="4427538" y="1843088"/>
            <a:ext cx="184150" cy="396875"/>
          </a:xfrm>
          <a:prstGeom prst="rect">
            <a:avLst/>
          </a:prstGeom>
          <a:noFill/>
          <a:ln w="9525">
            <a:noFill/>
            <a:miter lim="800000"/>
            <a:headEnd/>
            <a:tailEnd/>
          </a:ln>
          <a:effectLst/>
        </p:spPr>
        <p:txBody>
          <a:bodyPr lIns="18000">
            <a:spAutoFit/>
          </a:bodyPr>
          <a:lstStyle/>
          <a:p>
            <a:pPr>
              <a:spcBef>
                <a:spcPct val="50000"/>
              </a:spcBef>
            </a:pPr>
            <a:r>
              <a:rPr lang="en-US" sz="2000" b="1">
                <a:solidFill>
                  <a:schemeClr val="bg1"/>
                </a:solidFill>
              </a:rPr>
              <a:t>n</a:t>
            </a:r>
            <a:endParaRPr lang="ru-RU" sz="2000" b="1">
              <a:solidFill>
                <a:schemeClr val="bg1"/>
              </a:solidFill>
            </a:endParaRPr>
          </a:p>
        </p:txBody>
      </p:sp>
      <p:sp>
        <p:nvSpPr>
          <p:cNvPr id="146680" name="Text Box 248"/>
          <p:cNvSpPr txBox="1">
            <a:spLocks noChangeArrowheads="1"/>
          </p:cNvSpPr>
          <p:nvPr/>
        </p:nvSpPr>
        <p:spPr bwMode="auto">
          <a:xfrm>
            <a:off x="4427538" y="2203450"/>
            <a:ext cx="184150" cy="396875"/>
          </a:xfrm>
          <a:prstGeom prst="rect">
            <a:avLst/>
          </a:prstGeom>
          <a:noFill/>
          <a:ln w="9525">
            <a:noFill/>
            <a:miter lim="800000"/>
            <a:headEnd/>
            <a:tailEnd/>
          </a:ln>
          <a:effectLst/>
        </p:spPr>
        <p:txBody>
          <a:bodyPr lIns="18000">
            <a:spAutoFit/>
          </a:bodyPr>
          <a:lstStyle/>
          <a:p>
            <a:pPr>
              <a:spcBef>
                <a:spcPct val="50000"/>
              </a:spcBef>
            </a:pPr>
            <a:r>
              <a:rPr lang="en-US" sz="2000" b="1">
                <a:solidFill>
                  <a:schemeClr val="bg1"/>
                </a:solidFill>
              </a:rPr>
              <a:t>g</a:t>
            </a:r>
            <a:endParaRPr lang="ru-RU" sz="2000" b="1">
              <a:solidFill>
                <a:schemeClr val="bg1"/>
              </a:solidFill>
            </a:endParaRPr>
          </a:p>
        </p:txBody>
      </p:sp>
      <p:sp>
        <p:nvSpPr>
          <p:cNvPr id="146681" name="Text Box 249"/>
          <p:cNvSpPr txBox="1">
            <a:spLocks noChangeArrowheads="1"/>
          </p:cNvSpPr>
          <p:nvPr/>
        </p:nvSpPr>
        <p:spPr bwMode="auto">
          <a:xfrm>
            <a:off x="4427538" y="2924175"/>
            <a:ext cx="184150" cy="396875"/>
          </a:xfrm>
          <a:prstGeom prst="rect">
            <a:avLst/>
          </a:prstGeom>
          <a:noFill/>
          <a:ln w="9525">
            <a:noFill/>
            <a:miter lim="800000"/>
            <a:headEnd/>
            <a:tailEnd/>
          </a:ln>
          <a:effectLst/>
        </p:spPr>
        <p:txBody>
          <a:bodyPr lIns="18000">
            <a:spAutoFit/>
          </a:bodyPr>
          <a:lstStyle/>
          <a:p>
            <a:pPr>
              <a:spcBef>
                <a:spcPct val="50000"/>
              </a:spcBef>
            </a:pPr>
            <a:r>
              <a:rPr lang="en-US" sz="2000" b="1">
                <a:solidFill>
                  <a:schemeClr val="bg1"/>
                </a:solidFill>
              </a:rPr>
              <a:t>a</a:t>
            </a:r>
            <a:endParaRPr lang="ru-RU" sz="2000" b="1">
              <a:solidFill>
                <a:schemeClr val="bg1"/>
              </a:solidFill>
            </a:endParaRPr>
          </a:p>
        </p:txBody>
      </p:sp>
      <p:sp>
        <p:nvSpPr>
          <p:cNvPr id="146682" name="Text Box 250"/>
          <p:cNvSpPr txBox="1">
            <a:spLocks noChangeArrowheads="1"/>
          </p:cNvSpPr>
          <p:nvPr/>
        </p:nvSpPr>
        <p:spPr bwMode="auto">
          <a:xfrm>
            <a:off x="4067175" y="403225"/>
            <a:ext cx="184150" cy="396875"/>
          </a:xfrm>
          <a:prstGeom prst="rect">
            <a:avLst/>
          </a:prstGeom>
          <a:noFill/>
          <a:ln w="9525">
            <a:noFill/>
            <a:miter lim="800000"/>
            <a:headEnd/>
            <a:tailEnd/>
          </a:ln>
          <a:effectLst/>
        </p:spPr>
        <p:txBody>
          <a:bodyPr lIns="18000">
            <a:spAutoFit/>
          </a:bodyPr>
          <a:lstStyle/>
          <a:p>
            <a:pPr>
              <a:spcBef>
                <a:spcPct val="50000"/>
              </a:spcBef>
            </a:pPr>
            <a:r>
              <a:rPr lang="en-US" sz="2000" b="1">
                <a:solidFill>
                  <a:schemeClr val="bg1"/>
                </a:solidFill>
              </a:rPr>
              <a:t>m</a:t>
            </a:r>
            <a:endParaRPr lang="ru-RU" sz="2000" b="1">
              <a:solidFill>
                <a:schemeClr val="bg1"/>
              </a:solidFill>
            </a:endParaRPr>
          </a:p>
        </p:txBody>
      </p:sp>
      <p:sp>
        <p:nvSpPr>
          <p:cNvPr id="146683" name="Text Box 251"/>
          <p:cNvSpPr txBox="1">
            <a:spLocks noChangeArrowheads="1"/>
          </p:cNvSpPr>
          <p:nvPr/>
        </p:nvSpPr>
        <p:spPr bwMode="auto">
          <a:xfrm>
            <a:off x="5148263" y="404813"/>
            <a:ext cx="325437" cy="387350"/>
          </a:xfrm>
          <a:prstGeom prst="rect">
            <a:avLst/>
          </a:prstGeom>
          <a:noFill/>
          <a:ln w="9525">
            <a:noFill/>
            <a:miter lim="800000"/>
            <a:headEnd/>
            <a:tailEnd/>
          </a:ln>
          <a:effectLst/>
        </p:spPr>
        <p:txBody>
          <a:bodyPr lIns="72000" tIns="36000">
            <a:spAutoFit/>
          </a:bodyPr>
          <a:lstStyle/>
          <a:p>
            <a:r>
              <a:rPr lang="en-US" sz="2000" b="1" dirty="0">
                <a:solidFill>
                  <a:schemeClr val="bg1"/>
                </a:solidFill>
              </a:rPr>
              <a:t>e</a:t>
            </a:r>
            <a:endParaRPr lang="ru-RU" sz="2000" b="1" dirty="0">
              <a:solidFill>
                <a:schemeClr val="bg1"/>
              </a:solidFill>
            </a:endParaRPr>
          </a:p>
        </p:txBody>
      </p:sp>
      <p:sp>
        <p:nvSpPr>
          <p:cNvPr id="146684" name="Text Box 252"/>
          <p:cNvSpPr txBox="1">
            <a:spLocks noChangeArrowheads="1"/>
          </p:cNvSpPr>
          <p:nvPr/>
        </p:nvSpPr>
        <p:spPr bwMode="auto">
          <a:xfrm>
            <a:off x="2627313" y="1484313"/>
            <a:ext cx="184150" cy="396875"/>
          </a:xfrm>
          <a:prstGeom prst="rect">
            <a:avLst/>
          </a:prstGeom>
          <a:noFill/>
          <a:ln w="9525">
            <a:noFill/>
            <a:miter lim="800000"/>
            <a:headEnd/>
            <a:tailEnd/>
          </a:ln>
          <a:effectLst/>
        </p:spPr>
        <p:txBody>
          <a:bodyPr lIns="36000">
            <a:spAutoFit/>
          </a:bodyPr>
          <a:lstStyle/>
          <a:p>
            <a:pPr>
              <a:spcBef>
                <a:spcPct val="50000"/>
              </a:spcBef>
            </a:pPr>
            <a:r>
              <a:rPr lang="en-US" sz="2000" b="1">
                <a:solidFill>
                  <a:schemeClr val="bg1"/>
                </a:solidFill>
              </a:rPr>
              <a:t>W</a:t>
            </a:r>
            <a:endParaRPr lang="ru-RU" sz="2000" b="1">
              <a:solidFill>
                <a:schemeClr val="bg1"/>
              </a:solidFill>
            </a:endParaRPr>
          </a:p>
        </p:txBody>
      </p:sp>
      <p:sp>
        <p:nvSpPr>
          <p:cNvPr id="146685" name="Text Box 253"/>
          <p:cNvSpPr txBox="1">
            <a:spLocks noChangeArrowheads="1"/>
          </p:cNvSpPr>
          <p:nvPr/>
        </p:nvSpPr>
        <p:spPr bwMode="auto">
          <a:xfrm>
            <a:off x="4787900" y="1484313"/>
            <a:ext cx="184150" cy="366712"/>
          </a:xfrm>
          <a:prstGeom prst="rect">
            <a:avLst/>
          </a:prstGeom>
          <a:noFill/>
          <a:ln w="9525">
            <a:noFill/>
            <a:miter lim="800000"/>
            <a:headEnd/>
            <a:tailEnd/>
          </a:ln>
          <a:effectLst/>
        </p:spPr>
        <p:txBody>
          <a:bodyPr wrap="none">
            <a:spAutoFit/>
          </a:bodyPr>
          <a:lstStyle/>
          <a:p>
            <a:endParaRPr lang="ru-RU"/>
          </a:p>
        </p:txBody>
      </p:sp>
      <p:sp>
        <p:nvSpPr>
          <p:cNvPr id="146686" name="Text Box 254"/>
          <p:cNvSpPr txBox="1">
            <a:spLocks noChangeArrowheads="1"/>
          </p:cNvSpPr>
          <p:nvPr/>
        </p:nvSpPr>
        <p:spPr bwMode="auto">
          <a:xfrm>
            <a:off x="2987675" y="1123950"/>
            <a:ext cx="368300" cy="396875"/>
          </a:xfrm>
          <a:prstGeom prst="rect">
            <a:avLst/>
          </a:prstGeom>
          <a:noFill/>
          <a:ln w="9525">
            <a:noFill/>
            <a:miter lim="800000"/>
            <a:headEnd/>
            <a:tailEnd/>
          </a:ln>
          <a:effectLst/>
        </p:spPr>
        <p:txBody>
          <a:bodyPr lIns="54000">
            <a:spAutoFit/>
          </a:bodyPr>
          <a:lstStyle/>
          <a:p>
            <a:r>
              <a:rPr lang="en-US" sz="2000" b="1">
                <a:solidFill>
                  <a:schemeClr val="bg1"/>
                </a:solidFill>
              </a:rPr>
              <a:t>N</a:t>
            </a:r>
            <a:endParaRPr lang="ru-RU" sz="2000" b="1">
              <a:solidFill>
                <a:schemeClr val="bg1"/>
              </a:solidFill>
            </a:endParaRPr>
          </a:p>
        </p:txBody>
      </p:sp>
      <p:sp>
        <p:nvSpPr>
          <p:cNvPr id="146687" name="Text Box 255"/>
          <p:cNvSpPr txBox="1">
            <a:spLocks noChangeArrowheads="1"/>
          </p:cNvSpPr>
          <p:nvPr/>
        </p:nvSpPr>
        <p:spPr bwMode="auto">
          <a:xfrm>
            <a:off x="827088" y="3141663"/>
            <a:ext cx="184150" cy="366712"/>
          </a:xfrm>
          <a:prstGeom prst="rect">
            <a:avLst/>
          </a:prstGeom>
          <a:noFill/>
          <a:ln w="9525">
            <a:noFill/>
            <a:miter lim="800000"/>
            <a:headEnd/>
            <a:tailEnd/>
          </a:ln>
          <a:effectLst/>
        </p:spPr>
        <p:txBody>
          <a:bodyPr>
            <a:spAutoFit/>
          </a:bodyPr>
          <a:lstStyle/>
          <a:p>
            <a:pPr>
              <a:spcBef>
                <a:spcPct val="50000"/>
              </a:spcBef>
            </a:pPr>
            <a:endParaRPr lang="ru-RU" b="1">
              <a:solidFill>
                <a:schemeClr val="bg1"/>
              </a:solidFill>
            </a:endParaRPr>
          </a:p>
        </p:txBody>
      </p:sp>
      <p:sp>
        <p:nvSpPr>
          <p:cNvPr id="146688" name="Text Box 256"/>
          <p:cNvSpPr txBox="1">
            <a:spLocks noChangeArrowheads="1"/>
          </p:cNvSpPr>
          <p:nvPr/>
        </p:nvSpPr>
        <p:spPr bwMode="auto">
          <a:xfrm>
            <a:off x="1116013" y="2924175"/>
            <a:ext cx="349250" cy="366713"/>
          </a:xfrm>
          <a:prstGeom prst="rect">
            <a:avLst/>
          </a:prstGeom>
          <a:noFill/>
          <a:ln w="9525">
            <a:noFill/>
            <a:miter lim="800000"/>
            <a:headEnd/>
            <a:tailEnd/>
          </a:ln>
          <a:effectLst/>
        </p:spPr>
        <p:txBody>
          <a:bodyPr wrap="none">
            <a:spAutoFit/>
          </a:bodyPr>
          <a:lstStyle/>
          <a:p>
            <a:r>
              <a:rPr lang="en-US" b="1">
                <a:solidFill>
                  <a:schemeClr val="bg1"/>
                </a:solidFill>
              </a:rPr>
              <a:t>N</a:t>
            </a:r>
            <a:endParaRPr lang="ru-RU" b="1">
              <a:solidFill>
                <a:schemeClr val="bg1"/>
              </a:solidFill>
            </a:endParaRPr>
          </a:p>
        </p:txBody>
      </p:sp>
      <p:sp>
        <p:nvSpPr>
          <p:cNvPr id="146689" name="Text Box 257"/>
          <p:cNvSpPr txBox="1">
            <a:spLocks noChangeArrowheads="1"/>
          </p:cNvSpPr>
          <p:nvPr/>
        </p:nvSpPr>
        <p:spPr bwMode="auto">
          <a:xfrm>
            <a:off x="1600200" y="2511425"/>
            <a:ext cx="184150" cy="366713"/>
          </a:xfrm>
          <a:prstGeom prst="rect">
            <a:avLst/>
          </a:prstGeom>
          <a:noFill/>
          <a:ln w="9525">
            <a:noFill/>
            <a:miter lim="800000"/>
            <a:headEnd/>
            <a:tailEnd/>
          </a:ln>
          <a:effectLst/>
        </p:spPr>
        <p:txBody>
          <a:bodyPr wrap="none">
            <a:spAutoFit/>
          </a:bodyPr>
          <a:lstStyle/>
          <a:p>
            <a:endParaRPr lang="ru-RU"/>
          </a:p>
        </p:txBody>
      </p:sp>
      <p:sp>
        <p:nvSpPr>
          <p:cNvPr id="146690" name="Text Box 258"/>
          <p:cNvSpPr txBox="1">
            <a:spLocks noChangeArrowheads="1"/>
          </p:cNvSpPr>
          <p:nvPr/>
        </p:nvSpPr>
        <p:spPr bwMode="auto">
          <a:xfrm>
            <a:off x="1547813" y="2563813"/>
            <a:ext cx="273050" cy="366712"/>
          </a:xfrm>
          <a:prstGeom prst="rect">
            <a:avLst/>
          </a:prstGeom>
          <a:noFill/>
          <a:ln w="9525">
            <a:noFill/>
            <a:miter lim="800000"/>
            <a:headEnd/>
            <a:tailEnd/>
          </a:ln>
          <a:effectLst/>
        </p:spPr>
        <p:txBody>
          <a:bodyPr wrap="none">
            <a:spAutoFit/>
          </a:bodyPr>
          <a:lstStyle/>
          <a:p>
            <a:r>
              <a:rPr lang="en-US" b="1">
                <a:solidFill>
                  <a:schemeClr val="bg1"/>
                </a:solidFill>
              </a:rPr>
              <a:t>r</a:t>
            </a:r>
            <a:endParaRPr lang="ru-RU" b="1">
              <a:solidFill>
                <a:schemeClr val="bg1"/>
              </a:solidFill>
            </a:endParaRPr>
          </a:p>
        </p:txBody>
      </p:sp>
      <p:sp>
        <p:nvSpPr>
          <p:cNvPr id="146691" name="Text Box 259"/>
          <p:cNvSpPr txBox="1">
            <a:spLocks noChangeArrowheads="1"/>
          </p:cNvSpPr>
          <p:nvPr/>
        </p:nvSpPr>
        <p:spPr bwMode="auto">
          <a:xfrm>
            <a:off x="3635375" y="2924175"/>
            <a:ext cx="247650" cy="366713"/>
          </a:xfrm>
          <a:prstGeom prst="rect">
            <a:avLst/>
          </a:prstGeom>
          <a:noFill/>
          <a:ln w="9525">
            <a:noFill/>
            <a:miter lim="800000"/>
            <a:headEnd/>
            <a:tailEnd/>
          </a:ln>
          <a:effectLst/>
        </p:spPr>
        <p:txBody>
          <a:bodyPr>
            <a:spAutoFit/>
          </a:bodyPr>
          <a:lstStyle/>
          <a:p>
            <a:r>
              <a:rPr lang="en-US" b="1">
                <a:solidFill>
                  <a:schemeClr val="bg1"/>
                </a:solidFill>
              </a:rPr>
              <a:t>l</a:t>
            </a:r>
            <a:endParaRPr lang="ru-RU" b="1">
              <a:solidFill>
                <a:schemeClr val="bg1"/>
              </a:solidFill>
            </a:endParaRPr>
          </a:p>
        </p:txBody>
      </p:sp>
      <p:sp>
        <p:nvSpPr>
          <p:cNvPr id="146692" name="Text Box 260"/>
          <p:cNvSpPr txBox="1">
            <a:spLocks noChangeArrowheads="1"/>
          </p:cNvSpPr>
          <p:nvPr/>
        </p:nvSpPr>
        <p:spPr bwMode="auto">
          <a:xfrm>
            <a:off x="6227763" y="1123950"/>
            <a:ext cx="260350" cy="366713"/>
          </a:xfrm>
          <a:prstGeom prst="rect">
            <a:avLst/>
          </a:prstGeom>
          <a:noFill/>
          <a:ln w="9525">
            <a:noFill/>
            <a:miter lim="800000"/>
            <a:headEnd/>
            <a:tailEnd/>
          </a:ln>
          <a:effectLst/>
        </p:spPr>
        <p:txBody>
          <a:bodyPr lIns="54000">
            <a:spAutoFit/>
          </a:bodyPr>
          <a:lstStyle/>
          <a:p>
            <a:r>
              <a:rPr lang="en-US" b="1">
                <a:solidFill>
                  <a:schemeClr val="bg1"/>
                </a:solidFill>
              </a:rPr>
              <a:t>T</a:t>
            </a:r>
            <a:endParaRPr lang="ru-RU" b="1">
              <a:solidFill>
                <a:schemeClr val="bg1"/>
              </a:solidFill>
            </a:endParaRPr>
          </a:p>
        </p:txBody>
      </p:sp>
      <p:sp>
        <p:nvSpPr>
          <p:cNvPr id="146693" name="Text Box 261"/>
          <p:cNvSpPr txBox="1">
            <a:spLocks noChangeArrowheads="1"/>
          </p:cNvSpPr>
          <p:nvPr/>
        </p:nvSpPr>
        <p:spPr bwMode="auto">
          <a:xfrm>
            <a:off x="5508625" y="3284538"/>
            <a:ext cx="311150" cy="396875"/>
          </a:xfrm>
          <a:prstGeom prst="rect">
            <a:avLst/>
          </a:prstGeom>
          <a:noFill/>
          <a:ln w="9525">
            <a:noFill/>
            <a:miter lim="800000"/>
            <a:headEnd/>
            <a:tailEnd/>
          </a:ln>
          <a:effectLst/>
        </p:spPr>
        <p:txBody>
          <a:bodyPr lIns="54000">
            <a:spAutoFit/>
          </a:bodyPr>
          <a:lstStyle/>
          <a:p>
            <a:r>
              <a:rPr lang="en-US" sz="2000" b="1">
                <a:solidFill>
                  <a:schemeClr val="bg1"/>
                </a:solidFill>
              </a:rPr>
              <a:t>B</a:t>
            </a:r>
            <a:endParaRPr lang="ru-RU" sz="2000" b="1">
              <a:solidFill>
                <a:schemeClr val="bg1"/>
              </a:solidFill>
            </a:endParaRPr>
          </a:p>
        </p:txBody>
      </p:sp>
      <p:sp>
        <p:nvSpPr>
          <p:cNvPr id="146694" name="Text Box 262"/>
          <p:cNvSpPr txBox="1">
            <a:spLocks noChangeArrowheads="1"/>
          </p:cNvSpPr>
          <p:nvPr/>
        </p:nvSpPr>
        <p:spPr bwMode="auto">
          <a:xfrm>
            <a:off x="5867400" y="3284538"/>
            <a:ext cx="247650" cy="366712"/>
          </a:xfrm>
          <a:prstGeom prst="rect">
            <a:avLst/>
          </a:prstGeom>
          <a:noFill/>
          <a:ln w="9525">
            <a:noFill/>
            <a:miter lim="800000"/>
            <a:headEnd/>
            <a:tailEnd/>
          </a:ln>
          <a:effectLst/>
        </p:spPr>
        <p:txBody>
          <a:bodyPr wrap="none">
            <a:spAutoFit/>
          </a:bodyPr>
          <a:lstStyle/>
          <a:p>
            <a:r>
              <a:rPr lang="en-US" b="1">
                <a:solidFill>
                  <a:schemeClr val="bg1"/>
                </a:solidFill>
              </a:rPr>
              <a:t>i</a:t>
            </a:r>
            <a:endParaRPr lang="ru-RU" b="1">
              <a:solidFill>
                <a:schemeClr val="bg1"/>
              </a:solidFill>
            </a:endParaRPr>
          </a:p>
        </p:txBody>
      </p:sp>
      <p:sp>
        <p:nvSpPr>
          <p:cNvPr id="146695" name="Text Box 263"/>
          <p:cNvSpPr txBox="1">
            <a:spLocks noChangeArrowheads="1"/>
          </p:cNvSpPr>
          <p:nvPr/>
        </p:nvSpPr>
        <p:spPr bwMode="auto">
          <a:xfrm>
            <a:off x="2051050" y="4797425"/>
            <a:ext cx="3968750" cy="366713"/>
          </a:xfrm>
          <a:prstGeom prst="rect">
            <a:avLst/>
          </a:prstGeom>
          <a:noFill/>
          <a:ln w="9525">
            <a:noFill/>
            <a:miter lim="800000"/>
            <a:headEnd/>
            <a:tailEnd/>
          </a:ln>
          <a:effectLst/>
        </p:spPr>
        <p:txBody>
          <a:bodyPr wrap="none">
            <a:spAutoFit/>
          </a:bodyPr>
          <a:lstStyle/>
          <a:p>
            <a:r>
              <a:rPr lang="en-US"/>
              <a:t>2. What is the Tower of London now?</a:t>
            </a:r>
            <a:endParaRPr lang="ru-RU"/>
          </a:p>
        </p:txBody>
      </p:sp>
      <p:sp>
        <p:nvSpPr>
          <p:cNvPr id="146696" name="Text Box 264"/>
          <p:cNvSpPr txBox="1">
            <a:spLocks noChangeArrowheads="1"/>
          </p:cNvSpPr>
          <p:nvPr/>
        </p:nvSpPr>
        <p:spPr bwMode="auto">
          <a:xfrm>
            <a:off x="2051050" y="5084763"/>
            <a:ext cx="5264150" cy="366712"/>
          </a:xfrm>
          <a:prstGeom prst="rect">
            <a:avLst/>
          </a:prstGeom>
          <a:noFill/>
          <a:ln w="9525">
            <a:noFill/>
            <a:miter lim="800000"/>
            <a:headEnd/>
            <a:tailEnd/>
          </a:ln>
          <a:effectLst/>
        </p:spPr>
        <p:txBody>
          <a:bodyPr wrap="none">
            <a:spAutoFit/>
          </a:bodyPr>
          <a:lstStyle/>
          <a:p>
            <a:r>
              <a:rPr lang="en-US"/>
              <a:t>3. What Abbey plays the role of the Royal church?</a:t>
            </a:r>
            <a:endParaRPr lang="ru-RU"/>
          </a:p>
        </p:txBody>
      </p:sp>
      <p:sp>
        <p:nvSpPr>
          <p:cNvPr id="146697" name="Text Box 265"/>
          <p:cNvSpPr txBox="1">
            <a:spLocks noChangeArrowheads="1"/>
          </p:cNvSpPr>
          <p:nvPr/>
        </p:nvSpPr>
        <p:spPr bwMode="auto">
          <a:xfrm>
            <a:off x="2051050" y="5373688"/>
            <a:ext cx="6343650" cy="366712"/>
          </a:xfrm>
          <a:prstGeom prst="rect">
            <a:avLst/>
          </a:prstGeom>
          <a:noFill/>
          <a:ln w="9525">
            <a:noFill/>
            <a:miter lim="800000"/>
            <a:headEnd/>
            <a:tailEnd/>
          </a:ln>
          <a:effectLst/>
        </p:spPr>
        <p:txBody>
          <a:bodyPr wrap="none">
            <a:spAutoFit/>
          </a:bodyPr>
          <a:lstStyle/>
          <a:p>
            <a:r>
              <a:rPr lang="en-US"/>
              <a:t>4. What square is situated in geographical center of London?</a:t>
            </a:r>
            <a:endParaRPr lang="ru-RU"/>
          </a:p>
        </p:txBody>
      </p:sp>
      <p:sp>
        <p:nvSpPr>
          <p:cNvPr id="146698" name="Text Box 266"/>
          <p:cNvSpPr txBox="1">
            <a:spLocks noChangeArrowheads="1"/>
          </p:cNvSpPr>
          <p:nvPr/>
        </p:nvSpPr>
        <p:spPr bwMode="auto">
          <a:xfrm>
            <a:off x="2051050" y="5661025"/>
            <a:ext cx="5937250" cy="366713"/>
          </a:xfrm>
          <a:prstGeom prst="rect">
            <a:avLst/>
          </a:prstGeom>
          <a:noFill/>
          <a:ln w="9525">
            <a:noFill/>
            <a:miter lim="800000"/>
            <a:headEnd/>
            <a:tailEnd/>
          </a:ln>
          <a:effectLst/>
        </p:spPr>
        <p:txBody>
          <a:bodyPr wrap="none">
            <a:spAutoFit/>
          </a:bodyPr>
          <a:lstStyle/>
          <a:p>
            <a:r>
              <a:rPr lang="en-US"/>
              <a:t>5. In Trafalgar Square there is a monument to Admiral …</a:t>
            </a:r>
            <a:endParaRPr lang="ru-RU"/>
          </a:p>
        </p:txBody>
      </p:sp>
      <p:sp>
        <p:nvSpPr>
          <p:cNvPr id="146699" name="Text Box 267"/>
          <p:cNvSpPr txBox="1">
            <a:spLocks noChangeArrowheads="1"/>
          </p:cNvSpPr>
          <p:nvPr/>
        </p:nvSpPr>
        <p:spPr bwMode="auto">
          <a:xfrm>
            <a:off x="2051050" y="5949950"/>
            <a:ext cx="5251450" cy="366713"/>
          </a:xfrm>
          <a:prstGeom prst="rect">
            <a:avLst/>
          </a:prstGeom>
          <a:noFill/>
          <a:ln w="9525">
            <a:noFill/>
            <a:miter lim="800000"/>
            <a:headEnd/>
            <a:tailEnd/>
          </a:ln>
          <a:effectLst/>
        </p:spPr>
        <p:txBody>
          <a:bodyPr wrap="none">
            <a:spAutoFit/>
          </a:bodyPr>
          <a:lstStyle/>
          <a:p>
            <a:r>
              <a:rPr lang="en-US"/>
              <a:t>6. What is the most famous clock in Great Britain?</a:t>
            </a:r>
            <a:endParaRPr lang="ru-RU"/>
          </a:p>
        </p:txBody>
      </p:sp>
      <p:sp>
        <p:nvSpPr>
          <p:cNvPr id="146700" name="Text Box 268"/>
          <p:cNvSpPr txBox="1">
            <a:spLocks noChangeArrowheads="1"/>
          </p:cNvSpPr>
          <p:nvPr/>
        </p:nvSpPr>
        <p:spPr bwMode="auto">
          <a:xfrm>
            <a:off x="2051050" y="6237288"/>
            <a:ext cx="5175250" cy="366712"/>
          </a:xfrm>
          <a:prstGeom prst="rect">
            <a:avLst/>
          </a:prstGeom>
          <a:noFill/>
          <a:ln w="9525">
            <a:noFill/>
            <a:miter lim="800000"/>
            <a:headEnd/>
            <a:tailEnd/>
          </a:ln>
          <a:effectLst/>
        </p:spPr>
        <p:txBody>
          <a:bodyPr wrap="none">
            <a:spAutoFit/>
          </a:bodyPr>
          <a:lstStyle/>
          <a:p>
            <a:r>
              <a:rPr lang="en-US"/>
              <a:t>7. What gallery can you visit in Trafalgar Square?</a:t>
            </a:r>
            <a:endParaRPr lang="ru-RU"/>
          </a:p>
        </p:txBody>
      </p:sp>
      <p:sp>
        <p:nvSpPr>
          <p:cNvPr id="146707" name="Text Box 275"/>
          <p:cNvSpPr txBox="1">
            <a:spLocks noChangeArrowheads="1"/>
          </p:cNvSpPr>
          <p:nvPr/>
        </p:nvSpPr>
        <p:spPr bwMode="auto">
          <a:xfrm>
            <a:off x="2051050" y="4508500"/>
            <a:ext cx="4159250" cy="366713"/>
          </a:xfrm>
          <a:prstGeom prst="rect">
            <a:avLst/>
          </a:prstGeom>
          <a:noFill/>
          <a:ln w="9525">
            <a:noFill/>
            <a:miter lim="800000"/>
            <a:headEnd/>
            <a:tailEnd/>
          </a:ln>
          <a:effectLst/>
        </p:spPr>
        <p:txBody>
          <a:bodyPr wrap="none">
            <a:spAutoFit/>
          </a:bodyPr>
          <a:lstStyle/>
          <a:p>
            <a:r>
              <a:rPr lang="en-US"/>
              <a:t>1. In what Palace does the Queen live?</a:t>
            </a:r>
            <a:endParaRPr lang="ru-RU"/>
          </a:p>
        </p:txBody>
      </p:sp>
      <p:sp>
        <p:nvSpPr>
          <p:cNvPr id="146708" name="Text Box 276"/>
          <p:cNvSpPr txBox="1">
            <a:spLocks noChangeArrowheads="1"/>
          </p:cNvSpPr>
          <p:nvPr/>
        </p:nvSpPr>
        <p:spPr bwMode="auto">
          <a:xfrm>
            <a:off x="2051050" y="6491288"/>
            <a:ext cx="5162550" cy="366712"/>
          </a:xfrm>
          <a:prstGeom prst="rect">
            <a:avLst/>
          </a:prstGeom>
          <a:noFill/>
          <a:ln w="9525">
            <a:noFill/>
            <a:miter lim="800000"/>
            <a:headEnd/>
            <a:tailEnd/>
          </a:ln>
          <a:effectLst/>
        </p:spPr>
        <p:txBody>
          <a:bodyPr wrap="none">
            <a:spAutoFit/>
          </a:bodyPr>
          <a:lstStyle/>
          <a:p>
            <a:r>
              <a:rPr lang="en-US"/>
              <a:t>8. What birds are the national symbol of London?</a:t>
            </a: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6707"/>
                                        </p:tgtEl>
                                        <p:attrNameLst>
                                          <p:attrName>style.visibility</p:attrName>
                                        </p:attrNameLst>
                                      </p:cBhvr>
                                      <p:to>
                                        <p:strVal val="visible"/>
                                      </p:to>
                                    </p:set>
                                    <p:anim calcmode="discrete" valueType="clr">
                                      <p:cBhvr override="childStyle">
                                        <p:cTn id="7" dur="80"/>
                                        <p:tgtEl>
                                          <p:spTgt spid="14670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6707"/>
                                        </p:tgtEl>
                                        <p:attrNameLst>
                                          <p:attrName>fillcolor</p:attrName>
                                        </p:attrNameLst>
                                      </p:cBhvr>
                                      <p:tavLst>
                                        <p:tav tm="0">
                                          <p:val>
                                            <p:clrVal>
                                              <a:schemeClr val="accent2"/>
                                            </p:clrVal>
                                          </p:val>
                                        </p:tav>
                                        <p:tav tm="50000">
                                          <p:val>
                                            <p:clrVal>
                                              <a:schemeClr val="hlink"/>
                                            </p:clrVal>
                                          </p:val>
                                        </p:tav>
                                      </p:tavLst>
                                    </p:anim>
                                    <p:set>
                                      <p:cBhvr>
                                        <p:cTn id="9" dur="80"/>
                                        <p:tgtEl>
                                          <p:spTgt spid="14670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46678">
                                            <p:txEl>
                                              <p:pRg st="0" end="0"/>
                                            </p:txEl>
                                          </p:spTgt>
                                        </p:tgtEl>
                                        <p:attrNameLst>
                                          <p:attrName>style.visibility</p:attrName>
                                        </p:attrNameLst>
                                      </p:cBhvr>
                                      <p:to>
                                        <p:strVal val="visible"/>
                                      </p:to>
                                    </p:set>
                                    <p:animEffect transition="in" filter="wipe(down)">
                                      <p:cBhvr>
                                        <p:cTn id="14" dur="500"/>
                                        <p:tgtEl>
                                          <p:spTgt spid="146678">
                                            <p:txEl>
                                              <p:pRg st="0" end="0"/>
                                            </p:txEl>
                                          </p:spTgt>
                                        </p:tgtEl>
                                      </p:cBhvr>
                                    </p:animEffect>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146637">
                                            <p:txEl>
                                              <p:pRg st="0" end="0"/>
                                            </p:txEl>
                                          </p:spTgt>
                                        </p:tgtEl>
                                        <p:attrNameLst>
                                          <p:attrName>style.visibility</p:attrName>
                                        </p:attrNameLst>
                                      </p:cBhvr>
                                      <p:to>
                                        <p:strVal val="visible"/>
                                      </p:to>
                                    </p:set>
                                    <p:animEffect transition="in" filter="wipe(down)">
                                      <p:cBhvr>
                                        <p:cTn id="18" dur="500"/>
                                        <p:tgtEl>
                                          <p:spTgt spid="146637">
                                            <p:txEl>
                                              <p:pRg st="0" end="0"/>
                                            </p:txEl>
                                          </p:spTgt>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146626">
                                            <p:txEl>
                                              <p:pRg st="0" end="0"/>
                                            </p:txEl>
                                          </p:spTgt>
                                        </p:tgtEl>
                                        <p:attrNameLst>
                                          <p:attrName>style.visibility</p:attrName>
                                        </p:attrNameLst>
                                      </p:cBhvr>
                                      <p:to>
                                        <p:strVal val="visible"/>
                                      </p:to>
                                    </p:set>
                                    <p:animEffect transition="in" filter="wipe(down)">
                                      <p:cBhvr>
                                        <p:cTn id="22" dur="500"/>
                                        <p:tgtEl>
                                          <p:spTgt spid="146626">
                                            <p:txEl>
                                              <p:pRg st="0" end="0"/>
                                            </p:txEl>
                                          </p:spTgt>
                                        </p:tgtEl>
                                      </p:cBhvr>
                                    </p:animEffect>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146627">
                                            <p:txEl>
                                              <p:pRg st="0" end="0"/>
                                            </p:txEl>
                                          </p:spTgt>
                                        </p:tgtEl>
                                        <p:attrNameLst>
                                          <p:attrName>style.visibility</p:attrName>
                                        </p:attrNameLst>
                                      </p:cBhvr>
                                      <p:to>
                                        <p:strVal val="visible"/>
                                      </p:to>
                                    </p:set>
                                    <p:animEffect transition="in" filter="wipe(down)">
                                      <p:cBhvr>
                                        <p:cTn id="26" dur="500"/>
                                        <p:tgtEl>
                                          <p:spTgt spid="146627">
                                            <p:txEl>
                                              <p:pRg st="0" end="0"/>
                                            </p:txEl>
                                          </p:spTgt>
                                        </p:tgtEl>
                                      </p:cBhvr>
                                    </p:animEffect>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146642">
                                            <p:txEl>
                                              <p:pRg st="0" end="0"/>
                                            </p:txEl>
                                          </p:spTgt>
                                        </p:tgtEl>
                                        <p:attrNameLst>
                                          <p:attrName>style.visibility</p:attrName>
                                        </p:attrNameLst>
                                      </p:cBhvr>
                                      <p:to>
                                        <p:strVal val="visible"/>
                                      </p:to>
                                    </p:set>
                                    <p:animEffect transition="in" filter="wipe(down)">
                                      <p:cBhvr>
                                        <p:cTn id="30" dur="500"/>
                                        <p:tgtEl>
                                          <p:spTgt spid="146642">
                                            <p:txEl>
                                              <p:pRg st="0" end="0"/>
                                            </p:txEl>
                                          </p:spTgt>
                                        </p:tgtEl>
                                      </p:cBhvr>
                                    </p:animEffect>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46679">
                                            <p:txEl>
                                              <p:pRg st="0" end="0"/>
                                            </p:txEl>
                                          </p:spTgt>
                                        </p:tgtEl>
                                        <p:attrNameLst>
                                          <p:attrName>style.visibility</p:attrName>
                                        </p:attrNameLst>
                                      </p:cBhvr>
                                      <p:to>
                                        <p:strVal val="visible"/>
                                      </p:to>
                                    </p:set>
                                    <p:animEffect transition="in" filter="wipe(down)">
                                      <p:cBhvr>
                                        <p:cTn id="34" dur="500"/>
                                        <p:tgtEl>
                                          <p:spTgt spid="146679">
                                            <p:txEl>
                                              <p:pRg st="0" end="0"/>
                                            </p:txEl>
                                          </p:spTgt>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146680">
                                            <p:txEl>
                                              <p:pRg st="0" end="0"/>
                                            </p:txEl>
                                          </p:spTgt>
                                        </p:tgtEl>
                                        <p:attrNameLst>
                                          <p:attrName>style.visibility</p:attrName>
                                        </p:attrNameLst>
                                      </p:cBhvr>
                                      <p:to>
                                        <p:strVal val="visible"/>
                                      </p:to>
                                    </p:set>
                                    <p:animEffect transition="in" filter="wipe(down)">
                                      <p:cBhvr>
                                        <p:cTn id="38" dur="500"/>
                                        <p:tgtEl>
                                          <p:spTgt spid="146680">
                                            <p:txEl>
                                              <p:pRg st="0" end="0"/>
                                            </p:txEl>
                                          </p:spTgt>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146630">
                                            <p:txEl>
                                              <p:pRg st="0" end="0"/>
                                            </p:txEl>
                                          </p:spTgt>
                                        </p:tgtEl>
                                        <p:attrNameLst>
                                          <p:attrName>style.visibility</p:attrName>
                                        </p:attrNameLst>
                                      </p:cBhvr>
                                      <p:to>
                                        <p:strVal val="visible"/>
                                      </p:to>
                                    </p:set>
                                    <p:animEffect transition="in" filter="wipe(down)">
                                      <p:cBhvr>
                                        <p:cTn id="42" dur="500"/>
                                        <p:tgtEl>
                                          <p:spTgt spid="146630">
                                            <p:txEl>
                                              <p:pRg st="0" end="0"/>
                                            </p:txEl>
                                          </p:spTgt>
                                        </p:tgtEl>
                                      </p:cBhvr>
                                    </p:animEffect>
                                  </p:childTnLst>
                                </p:cTn>
                              </p:par>
                            </p:childTnLst>
                          </p:cTn>
                        </p:par>
                        <p:par>
                          <p:cTn id="43" fill="hold">
                            <p:stCondLst>
                              <p:cond delay="4000"/>
                            </p:stCondLst>
                            <p:childTnLst>
                              <p:par>
                                <p:cTn id="44" presetID="22" presetClass="entr" presetSubtype="4" fill="hold" nodeType="afterEffect">
                                  <p:stCondLst>
                                    <p:cond delay="0"/>
                                  </p:stCondLst>
                                  <p:childTnLst>
                                    <p:set>
                                      <p:cBhvr>
                                        <p:cTn id="45" dur="1" fill="hold">
                                          <p:stCondLst>
                                            <p:cond delay="0"/>
                                          </p:stCondLst>
                                        </p:cTn>
                                        <p:tgtEl>
                                          <p:spTgt spid="146681">
                                            <p:txEl>
                                              <p:pRg st="0" end="0"/>
                                            </p:txEl>
                                          </p:spTgt>
                                        </p:tgtEl>
                                        <p:attrNameLst>
                                          <p:attrName>style.visibility</p:attrName>
                                        </p:attrNameLst>
                                      </p:cBhvr>
                                      <p:to>
                                        <p:strVal val="visible"/>
                                      </p:to>
                                    </p:set>
                                    <p:animEffect transition="in" filter="wipe(down)">
                                      <p:cBhvr>
                                        <p:cTn id="46" dur="500"/>
                                        <p:tgtEl>
                                          <p:spTgt spid="146681">
                                            <p:txEl>
                                              <p:pRg st="0" end="0"/>
                                            </p:txEl>
                                          </p:spTgt>
                                        </p:tgtEl>
                                      </p:cBhvr>
                                    </p:animEffect>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146632">
                                            <p:txEl>
                                              <p:pRg st="0" end="0"/>
                                            </p:txEl>
                                          </p:spTgt>
                                        </p:tgtEl>
                                        <p:attrNameLst>
                                          <p:attrName>style.visibility</p:attrName>
                                        </p:attrNameLst>
                                      </p:cBhvr>
                                      <p:to>
                                        <p:strVal val="visible"/>
                                      </p:to>
                                    </p:set>
                                    <p:animEffect transition="in" filter="wipe(down)">
                                      <p:cBhvr>
                                        <p:cTn id="50" dur="500"/>
                                        <p:tgtEl>
                                          <p:spTgt spid="14663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grpId="0" nodeType="clickEffect">
                                  <p:stCondLst>
                                    <p:cond delay="0"/>
                                  </p:stCondLst>
                                  <p:iterate type="lt">
                                    <p:tmPct val="50000"/>
                                  </p:iterate>
                                  <p:childTnLst>
                                    <p:set>
                                      <p:cBhvr>
                                        <p:cTn id="54" dur="1" fill="hold">
                                          <p:stCondLst>
                                            <p:cond delay="0"/>
                                          </p:stCondLst>
                                        </p:cTn>
                                        <p:tgtEl>
                                          <p:spTgt spid="146695"/>
                                        </p:tgtEl>
                                        <p:attrNameLst>
                                          <p:attrName>style.visibility</p:attrName>
                                        </p:attrNameLst>
                                      </p:cBhvr>
                                      <p:to>
                                        <p:strVal val="visible"/>
                                      </p:to>
                                    </p:set>
                                    <p:anim calcmode="discrete" valueType="clr">
                                      <p:cBhvr override="childStyle">
                                        <p:cTn id="55" dur="80"/>
                                        <p:tgtEl>
                                          <p:spTgt spid="146695"/>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146695"/>
                                        </p:tgtEl>
                                        <p:attrNameLst>
                                          <p:attrName>fillcolor</p:attrName>
                                        </p:attrNameLst>
                                      </p:cBhvr>
                                      <p:tavLst>
                                        <p:tav tm="0">
                                          <p:val>
                                            <p:clrVal>
                                              <a:schemeClr val="accent2"/>
                                            </p:clrVal>
                                          </p:val>
                                        </p:tav>
                                        <p:tav tm="50000">
                                          <p:val>
                                            <p:clrVal>
                                              <a:schemeClr val="hlink"/>
                                            </p:clrVal>
                                          </p:val>
                                        </p:tav>
                                      </p:tavLst>
                                    </p:anim>
                                    <p:set>
                                      <p:cBhvr>
                                        <p:cTn id="57" dur="80"/>
                                        <p:tgtEl>
                                          <p:spTgt spid="146695"/>
                                        </p:tgtEl>
                                        <p:attrNameLst>
                                          <p:attrName>fill.type</p:attrName>
                                        </p:attrNameLst>
                                      </p:cBhvr>
                                      <p:to>
                                        <p:strVal val="solid"/>
                                      </p:to>
                                    </p:se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46682">
                                            <p:txEl>
                                              <p:pRg st="0" end="0"/>
                                            </p:txEl>
                                          </p:spTgt>
                                        </p:tgtEl>
                                        <p:attrNameLst>
                                          <p:attrName>style.visibility</p:attrName>
                                        </p:attrNameLst>
                                      </p:cBhvr>
                                      <p:to>
                                        <p:strVal val="visible"/>
                                      </p:to>
                                    </p:set>
                                    <p:animEffect transition="in" filter="wipe(down)">
                                      <p:cBhvr>
                                        <p:cTn id="62" dur="500"/>
                                        <p:tgtEl>
                                          <p:spTgt spid="146682">
                                            <p:txEl>
                                              <p:pRg st="0" end="0"/>
                                            </p:txEl>
                                          </p:spTgt>
                                        </p:tgtEl>
                                      </p:cBhvr>
                                    </p:animEffect>
                                  </p:childTnLst>
                                </p:cTn>
                              </p:par>
                            </p:childTnLst>
                          </p:cTn>
                        </p:par>
                        <p:par>
                          <p:cTn id="63" fill="hold">
                            <p:stCondLst>
                              <p:cond delay="500"/>
                            </p:stCondLst>
                            <p:childTnLst>
                              <p:par>
                                <p:cTn id="64" presetID="22" presetClass="entr" presetSubtype="4" fill="hold" nodeType="afterEffect">
                                  <p:stCondLst>
                                    <p:cond delay="0"/>
                                  </p:stCondLst>
                                  <p:childTnLst>
                                    <p:set>
                                      <p:cBhvr>
                                        <p:cTn id="65" dur="1" fill="hold">
                                          <p:stCondLst>
                                            <p:cond delay="0"/>
                                          </p:stCondLst>
                                        </p:cTn>
                                        <p:tgtEl>
                                          <p:spTgt spid="146636">
                                            <p:txEl>
                                              <p:pRg st="0" end="0"/>
                                            </p:txEl>
                                          </p:spTgt>
                                        </p:tgtEl>
                                        <p:attrNameLst>
                                          <p:attrName>style.visibility</p:attrName>
                                        </p:attrNameLst>
                                      </p:cBhvr>
                                      <p:to>
                                        <p:strVal val="visible"/>
                                      </p:to>
                                    </p:set>
                                    <p:animEffect transition="in" filter="wipe(down)">
                                      <p:cBhvr>
                                        <p:cTn id="66" dur="500"/>
                                        <p:tgtEl>
                                          <p:spTgt spid="146636">
                                            <p:txEl>
                                              <p:pRg st="0" end="0"/>
                                            </p:txEl>
                                          </p:spTgt>
                                        </p:tgtEl>
                                      </p:cBhvr>
                                    </p:animEffect>
                                  </p:childTnLst>
                                </p:cTn>
                              </p:par>
                            </p:childTnLst>
                          </p:cTn>
                        </p:par>
                        <p:par>
                          <p:cTn id="67" fill="hold">
                            <p:stCondLst>
                              <p:cond delay="1000"/>
                            </p:stCondLst>
                            <p:childTnLst>
                              <p:par>
                                <p:cTn id="68" presetID="22" presetClass="entr" presetSubtype="4" fill="hold" nodeType="afterEffect">
                                  <p:stCondLst>
                                    <p:cond delay="0"/>
                                  </p:stCondLst>
                                  <p:childTnLst>
                                    <p:set>
                                      <p:cBhvr>
                                        <p:cTn id="69" dur="1" fill="hold">
                                          <p:stCondLst>
                                            <p:cond delay="0"/>
                                          </p:stCondLst>
                                        </p:cTn>
                                        <p:tgtEl>
                                          <p:spTgt spid="146683">
                                            <p:txEl>
                                              <p:pRg st="0" end="0"/>
                                            </p:txEl>
                                          </p:spTgt>
                                        </p:tgtEl>
                                        <p:attrNameLst>
                                          <p:attrName>style.visibility</p:attrName>
                                        </p:attrNameLst>
                                      </p:cBhvr>
                                      <p:to>
                                        <p:strVal val="visible"/>
                                      </p:to>
                                    </p:set>
                                    <p:animEffect transition="in" filter="wipe(down)">
                                      <p:cBhvr>
                                        <p:cTn id="70" dur="500"/>
                                        <p:tgtEl>
                                          <p:spTgt spid="146683">
                                            <p:txEl>
                                              <p:pRg st="0" end="0"/>
                                            </p:txEl>
                                          </p:spTgt>
                                        </p:tgtEl>
                                      </p:cBhvr>
                                    </p:animEffect>
                                  </p:childTnLst>
                                </p:cTn>
                              </p:par>
                            </p:childTnLst>
                          </p:cTn>
                        </p:par>
                        <p:par>
                          <p:cTn id="71" fill="hold">
                            <p:stCondLst>
                              <p:cond delay="1500"/>
                            </p:stCondLst>
                            <p:childTnLst>
                              <p:par>
                                <p:cTn id="72" presetID="22" presetClass="entr" presetSubtype="4" fill="hold" nodeType="afterEffect">
                                  <p:stCondLst>
                                    <p:cond delay="0"/>
                                  </p:stCondLst>
                                  <p:childTnLst>
                                    <p:set>
                                      <p:cBhvr>
                                        <p:cTn id="73" dur="1" fill="hold">
                                          <p:stCondLst>
                                            <p:cond delay="0"/>
                                          </p:stCondLst>
                                        </p:cTn>
                                        <p:tgtEl>
                                          <p:spTgt spid="146633">
                                            <p:txEl>
                                              <p:pRg st="0" end="0"/>
                                            </p:txEl>
                                          </p:spTgt>
                                        </p:tgtEl>
                                        <p:attrNameLst>
                                          <p:attrName>style.visibility</p:attrName>
                                        </p:attrNameLst>
                                      </p:cBhvr>
                                      <p:to>
                                        <p:strVal val="visible"/>
                                      </p:to>
                                    </p:set>
                                    <p:animEffect transition="in" filter="wipe(down)">
                                      <p:cBhvr>
                                        <p:cTn id="74" dur="500"/>
                                        <p:tgtEl>
                                          <p:spTgt spid="146633">
                                            <p:txEl>
                                              <p:pRg st="0" end="0"/>
                                            </p:txEl>
                                          </p:spTgt>
                                        </p:tgtEl>
                                      </p:cBhvr>
                                    </p:animEffect>
                                  </p:childTnLst>
                                </p:cTn>
                              </p:par>
                            </p:childTnLst>
                          </p:cTn>
                        </p:par>
                        <p:par>
                          <p:cTn id="75" fill="hold">
                            <p:stCondLst>
                              <p:cond delay="2000"/>
                            </p:stCondLst>
                            <p:childTnLst>
                              <p:par>
                                <p:cTn id="76" presetID="22" presetClass="entr" presetSubtype="4" fill="hold" nodeType="afterEffect">
                                  <p:stCondLst>
                                    <p:cond delay="0"/>
                                  </p:stCondLst>
                                  <p:childTnLst>
                                    <p:set>
                                      <p:cBhvr>
                                        <p:cTn id="77" dur="1" fill="hold">
                                          <p:stCondLst>
                                            <p:cond delay="0"/>
                                          </p:stCondLst>
                                        </p:cTn>
                                        <p:tgtEl>
                                          <p:spTgt spid="146625">
                                            <p:txEl>
                                              <p:pRg st="0" end="0"/>
                                            </p:txEl>
                                          </p:spTgt>
                                        </p:tgtEl>
                                        <p:attrNameLst>
                                          <p:attrName>style.visibility</p:attrName>
                                        </p:attrNameLst>
                                      </p:cBhvr>
                                      <p:to>
                                        <p:strVal val="visible"/>
                                      </p:to>
                                    </p:set>
                                    <p:animEffect transition="in" filter="wipe(down)">
                                      <p:cBhvr>
                                        <p:cTn id="78" dur="500"/>
                                        <p:tgtEl>
                                          <p:spTgt spid="146625">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7" presetClass="entr" presetSubtype="0" fill="hold" grpId="0" nodeType="clickEffect">
                                  <p:stCondLst>
                                    <p:cond delay="0"/>
                                  </p:stCondLst>
                                  <p:iterate type="lt">
                                    <p:tmPct val="50000"/>
                                  </p:iterate>
                                  <p:childTnLst>
                                    <p:set>
                                      <p:cBhvr>
                                        <p:cTn id="82" dur="1" fill="hold">
                                          <p:stCondLst>
                                            <p:cond delay="0"/>
                                          </p:stCondLst>
                                        </p:cTn>
                                        <p:tgtEl>
                                          <p:spTgt spid="146696"/>
                                        </p:tgtEl>
                                        <p:attrNameLst>
                                          <p:attrName>style.visibility</p:attrName>
                                        </p:attrNameLst>
                                      </p:cBhvr>
                                      <p:to>
                                        <p:strVal val="visible"/>
                                      </p:to>
                                    </p:set>
                                    <p:anim calcmode="discrete" valueType="clr">
                                      <p:cBhvr override="childStyle">
                                        <p:cTn id="83" dur="80"/>
                                        <p:tgtEl>
                                          <p:spTgt spid="146696"/>
                                        </p:tgtEl>
                                        <p:attrNameLst>
                                          <p:attrName>style.color</p:attrName>
                                        </p:attrNameLst>
                                      </p:cBhvr>
                                      <p:tavLst>
                                        <p:tav tm="0">
                                          <p:val>
                                            <p:clrVal>
                                              <a:schemeClr val="accent2"/>
                                            </p:clrVal>
                                          </p:val>
                                        </p:tav>
                                        <p:tav tm="50000">
                                          <p:val>
                                            <p:clrVal>
                                              <a:schemeClr val="hlink"/>
                                            </p:clrVal>
                                          </p:val>
                                        </p:tav>
                                      </p:tavLst>
                                    </p:anim>
                                    <p:anim calcmode="discrete" valueType="clr">
                                      <p:cBhvr>
                                        <p:cTn id="84" dur="80"/>
                                        <p:tgtEl>
                                          <p:spTgt spid="146696"/>
                                        </p:tgtEl>
                                        <p:attrNameLst>
                                          <p:attrName>fillcolor</p:attrName>
                                        </p:attrNameLst>
                                      </p:cBhvr>
                                      <p:tavLst>
                                        <p:tav tm="0">
                                          <p:val>
                                            <p:clrVal>
                                              <a:schemeClr val="accent2"/>
                                            </p:clrVal>
                                          </p:val>
                                        </p:tav>
                                        <p:tav tm="50000">
                                          <p:val>
                                            <p:clrVal>
                                              <a:schemeClr val="hlink"/>
                                            </p:clrVal>
                                          </p:val>
                                        </p:tav>
                                      </p:tavLst>
                                    </p:anim>
                                    <p:set>
                                      <p:cBhvr>
                                        <p:cTn id="85" dur="80"/>
                                        <p:tgtEl>
                                          <p:spTgt spid="146696"/>
                                        </p:tgtEl>
                                        <p:attrNameLst>
                                          <p:attrName>fill.type</p:attrName>
                                        </p:attrNameLst>
                                      </p:cBhvr>
                                      <p:to>
                                        <p:strVal val="solid"/>
                                      </p:to>
                                    </p:se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146684">
                                            <p:txEl>
                                              <p:pRg st="0" end="0"/>
                                            </p:txEl>
                                          </p:spTgt>
                                        </p:tgtEl>
                                        <p:attrNameLst>
                                          <p:attrName>style.visibility</p:attrName>
                                        </p:attrNameLst>
                                      </p:cBhvr>
                                      <p:to>
                                        <p:strVal val="visible"/>
                                      </p:to>
                                    </p:set>
                                    <p:animEffect transition="in" filter="wipe(down)">
                                      <p:cBhvr>
                                        <p:cTn id="90" dur="500"/>
                                        <p:tgtEl>
                                          <p:spTgt spid="146684">
                                            <p:txEl>
                                              <p:pRg st="0" end="0"/>
                                            </p:txEl>
                                          </p:spTgt>
                                        </p:tgtEl>
                                      </p:cBhvr>
                                    </p:animEffect>
                                  </p:childTnLst>
                                </p:cTn>
                              </p:par>
                            </p:childTnLst>
                          </p:cTn>
                        </p:par>
                        <p:par>
                          <p:cTn id="91" fill="hold">
                            <p:stCondLst>
                              <p:cond delay="500"/>
                            </p:stCondLst>
                            <p:childTnLst>
                              <p:par>
                                <p:cTn id="92" presetID="22" presetClass="entr" presetSubtype="4" fill="hold" nodeType="afterEffect">
                                  <p:stCondLst>
                                    <p:cond delay="0"/>
                                  </p:stCondLst>
                                  <p:childTnLst>
                                    <p:set>
                                      <p:cBhvr>
                                        <p:cTn id="93" dur="1" fill="hold">
                                          <p:stCondLst>
                                            <p:cond delay="0"/>
                                          </p:stCondLst>
                                        </p:cTn>
                                        <p:tgtEl>
                                          <p:spTgt spid="146639">
                                            <p:txEl>
                                              <p:pRg st="0" end="0"/>
                                            </p:txEl>
                                          </p:spTgt>
                                        </p:tgtEl>
                                        <p:attrNameLst>
                                          <p:attrName>style.visibility</p:attrName>
                                        </p:attrNameLst>
                                      </p:cBhvr>
                                      <p:to>
                                        <p:strVal val="visible"/>
                                      </p:to>
                                    </p:set>
                                    <p:animEffect transition="in" filter="wipe(down)">
                                      <p:cBhvr>
                                        <p:cTn id="94" dur="500"/>
                                        <p:tgtEl>
                                          <p:spTgt spid="146639">
                                            <p:txEl>
                                              <p:pRg st="0" end="0"/>
                                            </p:txEl>
                                          </p:spTgt>
                                        </p:tgtEl>
                                      </p:cBhvr>
                                    </p:animEffect>
                                  </p:childTnLst>
                                </p:cTn>
                              </p:par>
                            </p:childTnLst>
                          </p:cTn>
                        </p:par>
                        <p:par>
                          <p:cTn id="95" fill="hold">
                            <p:stCondLst>
                              <p:cond delay="1000"/>
                            </p:stCondLst>
                            <p:childTnLst>
                              <p:par>
                                <p:cTn id="96" presetID="22" presetClass="entr" presetSubtype="4" fill="hold" nodeType="afterEffect">
                                  <p:stCondLst>
                                    <p:cond delay="0"/>
                                  </p:stCondLst>
                                  <p:childTnLst>
                                    <p:set>
                                      <p:cBhvr>
                                        <p:cTn id="97" dur="1" fill="hold">
                                          <p:stCondLst>
                                            <p:cond delay="0"/>
                                          </p:stCondLst>
                                        </p:cTn>
                                        <p:tgtEl>
                                          <p:spTgt spid="146645">
                                            <p:txEl>
                                              <p:pRg st="0" end="0"/>
                                            </p:txEl>
                                          </p:spTgt>
                                        </p:tgtEl>
                                        <p:attrNameLst>
                                          <p:attrName>style.visibility</p:attrName>
                                        </p:attrNameLst>
                                      </p:cBhvr>
                                      <p:to>
                                        <p:strVal val="visible"/>
                                      </p:to>
                                    </p:set>
                                    <p:animEffect transition="in" filter="wipe(down)">
                                      <p:cBhvr>
                                        <p:cTn id="98" dur="500"/>
                                        <p:tgtEl>
                                          <p:spTgt spid="146645">
                                            <p:txEl>
                                              <p:pRg st="0" end="0"/>
                                            </p:txEl>
                                          </p:spTgt>
                                        </p:tgtEl>
                                      </p:cBhvr>
                                    </p:animEffect>
                                  </p:childTnLst>
                                </p:cTn>
                              </p:par>
                            </p:childTnLst>
                          </p:cTn>
                        </p:par>
                        <p:par>
                          <p:cTn id="99" fill="hold">
                            <p:stCondLst>
                              <p:cond delay="1500"/>
                            </p:stCondLst>
                            <p:childTnLst>
                              <p:par>
                                <p:cTn id="100" presetID="22" presetClass="entr" presetSubtype="4" fill="hold" nodeType="afterEffect">
                                  <p:stCondLst>
                                    <p:cond delay="0"/>
                                  </p:stCondLst>
                                  <p:childTnLst>
                                    <p:set>
                                      <p:cBhvr>
                                        <p:cTn id="101" dur="1" fill="hold">
                                          <p:stCondLst>
                                            <p:cond delay="0"/>
                                          </p:stCondLst>
                                        </p:cTn>
                                        <p:tgtEl>
                                          <p:spTgt spid="146623">
                                            <p:txEl>
                                              <p:pRg st="0" end="0"/>
                                            </p:txEl>
                                          </p:spTgt>
                                        </p:tgtEl>
                                        <p:attrNameLst>
                                          <p:attrName>style.visibility</p:attrName>
                                        </p:attrNameLst>
                                      </p:cBhvr>
                                      <p:to>
                                        <p:strVal val="visible"/>
                                      </p:to>
                                    </p:set>
                                    <p:animEffect transition="in" filter="wipe(down)">
                                      <p:cBhvr>
                                        <p:cTn id="102" dur="500"/>
                                        <p:tgtEl>
                                          <p:spTgt spid="146623">
                                            <p:txEl>
                                              <p:pRg st="0" end="0"/>
                                            </p:txEl>
                                          </p:spTgt>
                                        </p:tgtEl>
                                      </p:cBhvr>
                                    </p:animEffect>
                                  </p:childTnLst>
                                </p:cTn>
                              </p:par>
                            </p:childTnLst>
                          </p:cTn>
                        </p:par>
                        <p:par>
                          <p:cTn id="103" fill="hold">
                            <p:stCondLst>
                              <p:cond delay="2000"/>
                            </p:stCondLst>
                            <p:childTnLst>
                              <p:par>
                                <p:cTn id="104" presetID="22" presetClass="entr" presetSubtype="4" fill="hold" nodeType="afterEffect">
                                  <p:stCondLst>
                                    <p:cond delay="0"/>
                                  </p:stCondLst>
                                  <p:childTnLst>
                                    <p:set>
                                      <p:cBhvr>
                                        <p:cTn id="105" dur="1" fill="hold">
                                          <p:stCondLst>
                                            <p:cond delay="0"/>
                                          </p:stCondLst>
                                        </p:cTn>
                                        <p:tgtEl>
                                          <p:spTgt spid="146644">
                                            <p:txEl>
                                              <p:pRg st="0" end="0"/>
                                            </p:txEl>
                                          </p:spTgt>
                                        </p:tgtEl>
                                        <p:attrNameLst>
                                          <p:attrName>style.visibility</p:attrName>
                                        </p:attrNameLst>
                                      </p:cBhvr>
                                      <p:to>
                                        <p:strVal val="visible"/>
                                      </p:to>
                                    </p:set>
                                    <p:animEffect transition="in" filter="wipe(down)">
                                      <p:cBhvr>
                                        <p:cTn id="106" dur="500"/>
                                        <p:tgtEl>
                                          <p:spTgt spid="146644">
                                            <p:txEl>
                                              <p:pRg st="0" end="0"/>
                                            </p:txEl>
                                          </p:spTgt>
                                        </p:tgtEl>
                                      </p:cBhvr>
                                    </p:animEffect>
                                  </p:childTnLst>
                                </p:cTn>
                              </p:par>
                            </p:childTnLst>
                          </p:cTn>
                        </p:par>
                        <p:par>
                          <p:cTn id="107" fill="hold">
                            <p:stCondLst>
                              <p:cond delay="2500"/>
                            </p:stCondLst>
                            <p:childTnLst>
                              <p:par>
                                <p:cTn id="108" presetID="22" presetClass="entr" presetSubtype="4" fill="hold" nodeType="afterEffect">
                                  <p:stCondLst>
                                    <p:cond delay="0"/>
                                  </p:stCondLst>
                                  <p:childTnLst>
                                    <p:set>
                                      <p:cBhvr>
                                        <p:cTn id="109" dur="1" fill="hold">
                                          <p:stCondLst>
                                            <p:cond delay="0"/>
                                          </p:stCondLst>
                                        </p:cTn>
                                        <p:tgtEl>
                                          <p:spTgt spid="146638">
                                            <p:txEl>
                                              <p:pRg st="0" end="0"/>
                                            </p:txEl>
                                          </p:spTgt>
                                        </p:tgtEl>
                                        <p:attrNameLst>
                                          <p:attrName>style.visibility</p:attrName>
                                        </p:attrNameLst>
                                      </p:cBhvr>
                                      <p:to>
                                        <p:strVal val="visible"/>
                                      </p:to>
                                    </p:set>
                                    <p:animEffect transition="in" filter="wipe(down)">
                                      <p:cBhvr>
                                        <p:cTn id="110" dur="500"/>
                                        <p:tgtEl>
                                          <p:spTgt spid="146638">
                                            <p:txEl>
                                              <p:pRg st="0" end="0"/>
                                            </p:txEl>
                                          </p:spTgt>
                                        </p:tgtEl>
                                      </p:cBhvr>
                                    </p:animEffect>
                                  </p:childTnLst>
                                </p:cTn>
                              </p:par>
                            </p:childTnLst>
                          </p:cTn>
                        </p:par>
                        <p:par>
                          <p:cTn id="111" fill="hold">
                            <p:stCondLst>
                              <p:cond delay="3000"/>
                            </p:stCondLst>
                            <p:childTnLst>
                              <p:par>
                                <p:cTn id="112" presetID="22" presetClass="entr" presetSubtype="4" fill="hold" nodeType="afterEffect">
                                  <p:stCondLst>
                                    <p:cond delay="0"/>
                                  </p:stCondLst>
                                  <p:childTnLst>
                                    <p:set>
                                      <p:cBhvr>
                                        <p:cTn id="113" dur="1" fill="hold">
                                          <p:stCondLst>
                                            <p:cond delay="0"/>
                                          </p:stCondLst>
                                        </p:cTn>
                                        <p:tgtEl>
                                          <p:spTgt spid="146634">
                                            <p:txEl>
                                              <p:pRg st="0" end="0"/>
                                            </p:txEl>
                                          </p:spTgt>
                                        </p:tgtEl>
                                        <p:attrNameLst>
                                          <p:attrName>style.visibility</p:attrName>
                                        </p:attrNameLst>
                                      </p:cBhvr>
                                      <p:to>
                                        <p:strVal val="visible"/>
                                      </p:to>
                                    </p:set>
                                    <p:animEffect transition="in" filter="wipe(down)">
                                      <p:cBhvr>
                                        <p:cTn id="114" dur="500"/>
                                        <p:tgtEl>
                                          <p:spTgt spid="146634">
                                            <p:txEl>
                                              <p:pRg st="0" end="0"/>
                                            </p:txEl>
                                          </p:spTgt>
                                        </p:tgtEl>
                                      </p:cBhvr>
                                    </p:animEffect>
                                  </p:childTnLst>
                                </p:cTn>
                              </p:par>
                            </p:childTnLst>
                          </p:cTn>
                        </p:par>
                        <p:par>
                          <p:cTn id="115" fill="hold">
                            <p:stCondLst>
                              <p:cond delay="3500"/>
                            </p:stCondLst>
                            <p:childTnLst>
                              <p:par>
                                <p:cTn id="116" presetID="22" presetClass="entr" presetSubtype="4" fill="hold" nodeType="afterEffect">
                                  <p:stCondLst>
                                    <p:cond delay="0"/>
                                  </p:stCondLst>
                                  <p:childTnLst>
                                    <p:set>
                                      <p:cBhvr>
                                        <p:cTn id="117" dur="1" fill="hold">
                                          <p:stCondLst>
                                            <p:cond delay="0"/>
                                          </p:stCondLst>
                                        </p:cTn>
                                        <p:tgtEl>
                                          <p:spTgt spid="146643">
                                            <p:txEl>
                                              <p:pRg st="0" end="0"/>
                                            </p:txEl>
                                          </p:spTgt>
                                        </p:tgtEl>
                                        <p:attrNameLst>
                                          <p:attrName>style.visibility</p:attrName>
                                        </p:attrNameLst>
                                      </p:cBhvr>
                                      <p:to>
                                        <p:strVal val="visible"/>
                                      </p:to>
                                    </p:set>
                                    <p:animEffect transition="in" filter="wipe(down)">
                                      <p:cBhvr>
                                        <p:cTn id="118" dur="500"/>
                                        <p:tgtEl>
                                          <p:spTgt spid="146643">
                                            <p:txEl>
                                              <p:pRg st="0" end="0"/>
                                            </p:txEl>
                                          </p:spTgt>
                                        </p:tgtEl>
                                      </p:cBhvr>
                                    </p:animEffect>
                                  </p:childTnLst>
                                </p:cTn>
                              </p:par>
                            </p:childTnLst>
                          </p:cTn>
                        </p:par>
                        <p:par>
                          <p:cTn id="119" fill="hold">
                            <p:stCondLst>
                              <p:cond delay="4000"/>
                            </p:stCondLst>
                            <p:childTnLst>
                              <p:par>
                                <p:cTn id="120" presetID="22" presetClass="entr" presetSubtype="4" fill="hold" nodeType="afterEffect">
                                  <p:stCondLst>
                                    <p:cond delay="0"/>
                                  </p:stCondLst>
                                  <p:childTnLst>
                                    <p:set>
                                      <p:cBhvr>
                                        <p:cTn id="121" dur="1" fill="hold">
                                          <p:stCondLst>
                                            <p:cond delay="0"/>
                                          </p:stCondLst>
                                        </p:cTn>
                                        <p:tgtEl>
                                          <p:spTgt spid="146641">
                                            <p:txEl>
                                              <p:pRg st="0" end="0"/>
                                            </p:txEl>
                                          </p:spTgt>
                                        </p:tgtEl>
                                        <p:attrNameLst>
                                          <p:attrName>style.visibility</p:attrName>
                                        </p:attrNameLst>
                                      </p:cBhvr>
                                      <p:to>
                                        <p:strVal val="visible"/>
                                      </p:to>
                                    </p:set>
                                    <p:animEffect transition="in" filter="wipe(down)">
                                      <p:cBhvr>
                                        <p:cTn id="122" dur="500"/>
                                        <p:tgtEl>
                                          <p:spTgt spid="146641">
                                            <p:txEl>
                                              <p:pRg st="0" end="0"/>
                                            </p:txEl>
                                          </p:spTgt>
                                        </p:tgtEl>
                                      </p:cBhvr>
                                    </p:animEffect>
                                  </p:childTnLst>
                                </p:cTn>
                              </p:par>
                            </p:childTnLst>
                          </p:cTn>
                        </p:par>
                        <p:par>
                          <p:cTn id="123" fill="hold">
                            <p:stCondLst>
                              <p:cond delay="4500"/>
                            </p:stCondLst>
                            <p:childTnLst>
                              <p:par>
                                <p:cTn id="124" presetID="22" presetClass="entr" presetSubtype="4" fill="hold" nodeType="afterEffect">
                                  <p:stCondLst>
                                    <p:cond delay="0"/>
                                  </p:stCondLst>
                                  <p:childTnLst>
                                    <p:set>
                                      <p:cBhvr>
                                        <p:cTn id="125" dur="1" fill="hold">
                                          <p:stCondLst>
                                            <p:cond delay="0"/>
                                          </p:stCondLst>
                                        </p:cTn>
                                        <p:tgtEl>
                                          <p:spTgt spid="146640">
                                            <p:txEl>
                                              <p:pRg st="0" end="0"/>
                                            </p:txEl>
                                          </p:spTgt>
                                        </p:tgtEl>
                                        <p:attrNameLst>
                                          <p:attrName>style.visibility</p:attrName>
                                        </p:attrNameLst>
                                      </p:cBhvr>
                                      <p:to>
                                        <p:strVal val="visible"/>
                                      </p:to>
                                    </p:set>
                                    <p:animEffect transition="in" filter="wipe(down)">
                                      <p:cBhvr>
                                        <p:cTn id="126" dur="500"/>
                                        <p:tgtEl>
                                          <p:spTgt spid="146640">
                                            <p:txEl>
                                              <p:pRg st="0" end="0"/>
                                            </p:txEl>
                                          </p:spTgt>
                                        </p:tgtEl>
                                      </p:cBhvr>
                                    </p:animEffect>
                                  </p:childTnLst>
                                </p:cTn>
                              </p:par>
                            </p:childTnLst>
                          </p:cTn>
                        </p:par>
                      </p:childTnLst>
                    </p:cTn>
                  </p:par>
                  <p:par>
                    <p:cTn id="127" fill="hold">
                      <p:stCondLst>
                        <p:cond delay="indefinite"/>
                      </p:stCondLst>
                      <p:childTnLst>
                        <p:par>
                          <p:cTn id="128" fill="hold">
                            <p:stCondLst>
                              <p:cond delay="0"/>
                            </p:stCondLst>
                            <p:childTnLst>
                              <p:par>
                                <p:cTn id="129" presetID="27" presetClass="entr" presetSubtype="0" fill="hold" grpId="0" nodeType="clickEffect">
                                  <p:stCondLst>
                                    <p:cond delay="0"/>
                                  </p:stCondLst>
                                  <p:iterate type="lt">
                                    <p:tmPct val="50000"/>
                                  </p:iterate>
                                  <p:childTnLst>
                                    <p:set>
                                      <p:cBhvr>
                                        <p:cTn id="130" dur="1" fill="hold">
                                          <p:stCondLst>
                                            <p:cond delay="0"/>
                                          </p:stCondLst>
                                        </p:cTn>
                                        <p:tgtEl>
                                          <p:spTgt spid="146697"/>
                                        </p:tgtEl>
                                        <p:attrNameLst>
                                          <p:attrName>style.visibility</p:attrName>
                                        </p:attrNameLst>
                                      </p:cBhvr>
                                      <p:to>
                                        <p:strVal val="visible"/>
                                      </p:to>
                                    </p:set>
                                    <p:anim calcmode="discrete" valueType="clr">
                                      <p:cBhvr override="childStyle">
                                        <p:cTn id="131" dur="80"/>
                                        <p:tgtEl>
                                          <p:spTgt spid="146697"/>
                                        </p:tgtEl>
                                        <p:attrNameLst>
                                          <p:attrName>style.color</p:attrName>
                                        </p:attrNameLst>
                                      </p:cBhvr>
                                      <p:tavLst>
                                        <p:tav tm="0">
                                          <p:val>
                                            <p:clrVal>
                                              <a:schemeClr val="accent2"/>
                                            </p:clrVal>
                                          </p:val>
                                        </p:tav>
                                        <p:tav tm="50000">
                                          <p:val>
                                            <p:clrVal>
                                              <a:schemeClr val="hlink"/>
                                            </p:clrVal>
                                          </p:val>
                                        </p:tav>
                                      </p:tavLst>
                                    </p:anim>
                                    <p:anim calcmode="discrete" valueType="clr">
                                      <p:cBhvr>
                                        <p:cTn id="132" dur="80"/>
                                        <p:tgtEl>
                                          <p:spTgt spid="146697"/>
                                        </p:tgtEl>
                                        <p:attrNameLst>
                                          <p:attrName>fillcolor</p:attrName>
                                        </p:attrNameLst>
                                      </p:cBhvr>
                                      <p:tavLst>
                                        <p:tav tm="0">
                                          <p:val>
                                            <p:clrVal>
                                              <a:schemeClr val="accent2"/>
                                            </p:clrVal>
                                          </p:val>
                                        </p:tav>
                                        <p:tav tm="50000">
                                          <p:val>
                                            <p:clrVal>
                                              <a:schemeClr val="hlink"/>
                                            </p:clrVal>
                                          </p:val>
                                        </p:tav>
                                      </p:tavLst>
                                    </p:anim>
                                    <p:set>
                                      <p:cBhvr>
                                        <p:cTn id="133" dur="80"/>
                                        <p:tgtEl>
                                          <p:spTgt spid="146697"/>
                                        </p:tgtEl>
                                        <p:attrNameLst>
                                          <p:attrName>fill.type</p:attrName>
                                        </p:attrNameLst>
                                      </p:cBhvr>
                                      <p:to>
                                        <p:strVal val="solid"/>
                                      </p:to>
                                    </p:se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nodeType="clickEffect">
                                  <p:stCondLst>
                                    <p:cond delay="0"/>
                                  </p:stCondLst>
                                  <p:childTnLst>
                                    <p:set>
                                      <p:cBhvr>
                                        <p:cTn id="137" dur="1" fill="hold">
                                          <p:stCondLst>
                                            <p:cond delay="0"/>
                                          </p:stCondLst>
                                        </p:cTn>
                                        <p:tgtEl>
                                          <p:spTgt spid="146692">
                                            <p:txEl>
                                              <p:pRg st="0" end="0"/>
                                            </p:txEl>
                                          </p:spTgt>
                                        </p:tgtEl>
                                        <p:attrNameLst>
                                          <p:attrName>style.visibility</p:attrName>
                                        </p:attrNameLst>
                                      </p:cBhvr>
                                      <p:to>
                                        <p:strVal val="visible"/>
                                      </p:to>
                                    </p:set>
                                    <p:animEffect transition="in" filter="wipe(down)">
                                      <p:cBhvr>
                                        <p:cTn id="138" dur="500"/>
                                        <p:tgtEl>
                                          <p:spTgt spid="146692">
                                            <p:txEl>
                                              <p:pRg st="0" end="0"/>
                                            </p:txEl>
                                          </p:spTgt>
                                        </p:tgtEl>
                                      </p:cBhvr>
                                    </p:animEffect>
                                  </p:childTnLst>
                                </p:cTn>
                              </p:par>
                            </p:childTnLst>
                          </p:cTn>
                        </p:par>
                        <p:par>
                          <p:cTn id="139" fill="hold">
                            <p:stCondLst>
                              <p:cond delay="500"/>
                            </p:stCondLst>
                            <p:childTnLst>
                              <p:par>
                                <p:cTn id="140" presetID="22" presetClass="entr" presetSubtype="4" fill="hold" nodeType="afterEffect">
                                  <p:stCondLst>
                                    <p:cond delay="0"/>
                                  </p:stCondLst>
                                  <p:childTnLst>
                                    <p:set>
                                      <p:cBhvr>
                                        <p:cTn id="141" dur="1" fill="hold">
                                          <p:stCondLst>
                                            <p:cond delay="0"/>
                                          </p:stCondLst>
                                        </p:cTn>
                                        <p:tgtEl>
                                          <p:spTgt spid="146666">
                                            <p:txEl>
                                              <p:pRg st="0" end="0"/>
                                            </p:txEl>
                                          </p:spTgt>
                                        </p:tgtEl>
                                        <p:attrNameLst>
                                          <p:attrName>style.visibility</p:attrName>
                                        </p:attrNameLst>
                                      </p:cBhvr>
                                      <p:to>
                                        <p:strVal val="visible"/>
                                      </p:to>
                                    </p:set>
                                    <p:animEffect transition="in" filter="wipe(down)">
                                      <p:cBhvr>
                                        <p:cTn id="142" dur="500"/>
                                        <p:tgtEl>
                                          <p:spTgt spid="146666">
                                            <p:txEl>
                                              <p:pRg st="0" end="0"/>
                                            </p:txEl>
                                          </p:spTgt>
                                        </p:tgtEl>
                                      </p:cBhvr>
                                    </p:animEffect>
                                  </p:childTnLst>
                                </p:cTn>
                              </p:par>
                            </p:childTnLst>
                          </p:cTn>
                        </p:par>
                        <p:par>
                          <p:cTn id="143" fill="hold">
                            <p:stCondLst>
                              <p:cond delay="1000"/>
                            </p:stCondLst>
                            <p:childTnLst>
                              <p:par>
                                <p:cTn id="144" presetID="22" presetClass="entr" presetSubtype="4" fill="hold" nodeType="afterEffect">
                                  <p:stCondLst>
                                    <p:cond delay="0"/>
                                  </p:stCondLst>
                                  <p:childTnLst>
                                    <p:set>
                                      <p:cBhvr>
                                        <p:cTn id="145" dur="1" fill="hold">
                                          <p:stCondLst>
                                            <p:cond delay="0"/>
                                          </p:stCondLst>
                                        </p:cTn>
                                        <p:tgtEl>
                                          <p:spTgt spid="146665">
                                            <p:txEl>
                                              <p:pRg st="0" end="0"/>
                                            </p:txEl>
                                          </p:spTgt>
                                        </p:tgtEl>
                                        <p:attrNameLst>
                                          <p:attrName>style.visibility</p:attrName>
                                        </p:attrNameLst>
                                      </p:cBhvr>
                                      <p:to>
                                        <p:strVal val="visible"/>
                                      </p:to>
                                    </p:set>
                                    <p:animEffect transition="in" filter="wipe(down)">
                                      <p:cBhvr>
                                        <p:cTn id="146" dur="500"/>
                                        <p:tgtEl>
                                          <p:spTgt spid="146665">
                                            <p:txEl>
                                              <p:pRg st="0" end="0"/>
                                            </p:txEl>
                                          </p:spTgt>
                                        </p:tgtEl>
                                      </p:cBhvr>
                                    </p:animEffect>
                                  </p:childTnLst>
                                </p:cTn>
                              </p:par>
                            </p:childTnLst>
                          </p:cTn>
                        </p:par>
                        <p:par>
                          <p:cTn id="147" fill="hold">
                            <p:stCondLst>
                              <p:cond delay="1500"/>
                            </p:stCondLst>
                            <p:childTnLst>
                              <p:par>
                                <p:cTn id="148" presetID="22" presetClass="entr" presetSubtype="4" fill="hold" nodeType="afterEffect">
                                  <p:stCondLst>
                                    <p:cond delay="0"/>
                                  </p:stCondLst>
                                  <p:childTnLst>
                                    <p:set>
                                      <p:cBhvr>
                                        <p:cTn id="149" dur="1" fill="hold">
                                          <p:stCondLst>
                                            <p:cond delay="0"/>
                                          </p:stCondLst>
                                        </p:cTn>
                                        <p:tgtEl>
                                          <p:spTgt spid="146664">
                                            <p:txEl>
                                              <p:pRg st="0" end="0"/>
                                            </p:txEl>
                                          </p:spTgt>
                                        </p:tgtEl>
                                        <p:attrNameLst>
                                          <p:attrName>style.visibility</p:attrName>
                                        </p:attrNameLst>
                                      </p:cBhvr>
                                      <p:to>
                                        <p:strVal val="visible"/>
                                      </p:to>
                                    </p:set>
                                    <p:animEffect transition="in" filter="wipe(down)">
                                      <p:cBhvr>
                                        <p:cTn id="150" dur="500"/>
                                        <p:tgtEl>
                                          <p:spTgt spid="146664">
                                            <p:txEl>
                                              <p:pRg st="0" end="0"/>
                                            </p:txEl>
                                          </p:spTgt>
                                        </p:tgtEl>
                                      </p:cBhvr>
                                    </p:animEffect>
                                  </p:childTnLst>
                                </p:cTn>
                              </p:par>
                            </p:childTnLst>
                          </p:cTn>
                        </p:par>
                        <p:par>
                          <p:cTn id="151" fill="hold">
                            <p:stCondLst>
                              <p:cond delay="2000"/>
                            </p:stCondLst>
                            <p:childTnLst>
                              <p:par>
                                <p:cTn id="152" presetID="22" presetClass="entr" presetSubtype="4" fill="hold" nodeType="afterEffect">
                                  <p:stCondLst>
                                    <p:cond delay="0"/>
                                  </p:stCondLst>
                                  <p:childTnLst>
                                    <p:set>
                                      <p:cBhvr>
                                        <p:cTn id="153" dur="1" fill="hold">
                                          <p:stCondLst>
                                            <p:cond delay="0"/>
                                          </p:stCondLst>
                                        </p:cTn>
                                        <p:tgtEl>
                                          <p:spTgt spid="146663">
                                            <p:txEl>
                                              <p:pRg st="0" end="0"/>
                                            </p:txEl>
                                          </p:spTgt>
                                        </p:tgtEl>
                                        <p:attrNameLst>
                                          <p:attrName>style.visibility</p:attrName>
                                        </p:attrNameLst>
                                      </p:cBhvr>
                                      <p:to>
                                        <p:strVal val="visible"/>
                                      </p:to>
                                    </p:set>
                                    <p:animEffect transition="in" filter="wipe(down)">
                                      <p:cBhvr>
                                        <p:cTn id="154" dur="500"/>
                                        <p:tgtEl>
                                          <p:spTgt spid="146663">
                                            <p:txEl>
                                              <p:pRg st="0" end="0"/>
                                            </p:txEl>
                                          </p:spTgt>
                                        </p:tgtEl>
                                      </p:cBhvr>
                                    </p:animEffect>
                                  </p:childTnLst>
                                </p:cTn>
                              </p:par>
                            </p:childTnLst>
                          </p:cTn>
                        </p:par>
                        <p:par>
                          <p:cTn id="155" fill="hold">
                            <p:stCondLst>
                              <p:cond delay="2500"/>
                            </p:stCondLst>
                            <p:childTnLst>
                              <p:par>
                                <p:cTn id="156" presetID="22" presetClass="entr" presetSubtype="4" fill="hold" nodeType="afterEffect">
                                  <p:stCondLst>
                                    <p:cond delay="0"/>
                                  </p:stCondLst>
                                  <p:childTnLst>
                                    <p:set>
                                      <p:cBhvr>
                                        <p:cTn id="157" dur="1" fill="hold">
                                          <p:stCondLst>
                                            <p:cond delay="0"/>
                                          </p:stCondLst>
                                        </p:cTn>
                                        <p:tgtEl>
                                          <p:spTgt spid="146662">
                                            <p:txEl>
                                              <p:pRg st="0" end="0"/>
                                            </p:txEl>
                                          </p:spTgt>
                                        </p:tgtEl>
                                        <p:attrNameLst>
                                          <p:attrName>style.visibility</p:attrName>
                                        </p:attrNameLst>
                                      </p:cBhvr>
                                      <p:to>
                                        <p:strVal val="visible"/>
                                      </p:to>
                                    </p:set>
                                    <p:animEffect transition="in" filter="wipe(down)">
                                      <p:cBhvr>
                                        <p:cTn id="158" dur="500"/>
                                        <p:tgtEl>
                                          <p:spTgt spid="146662">
                                            <p:txEl>
                                              <p:pRg st="0" end="0"/>
                                            </p:txEl>
                                          </p:spTgt>
                                        </p:tgtEl>
                                      </p:cBhvr>
                                    </p:animEffect>
                                  </p:childTnLst>
                                </p:cTn>
                              </p:par>
                            </p:childTnLst>
                          </p:cTn>
                        </p:par>
                        <p:par>
                          <p:cTn id="159" fill="hold">
                            <p:stCondLst>
                              <p:cond delay="3000"/>
                            </p:stCondLst>
                            <p:childTnLst>
                              <p:par>
                                <p:cTn id="160" presetID="22" presetClass="entr" presetSubtype="4" fill="hold" nodeType="afterEffect">
                                  <p:stCondLst>
                                    <p:cond delay="0"/>
                                  </p:stCondLst>
                                  <p:childTnLst>
                                    <p:set>
                                      <p:cBhvr>
                                        <p:cTn id="161" dur="1" fill="hold">
                                          <p:stCondLst>
                                            <p:cond delay="0"/>
                                          </p:stCondLst>
                                        </p:cTn>
                                        <p:tgtEl>
                                          <p:spTgt spid="146661">
                                            <p:txEl>
                                              <p:pRg st="0" end="0"/>
                                            </p:txEl>
                                          </p:spTgt>
                                        </p:tgtEl>
                                        <p:attrNameLst>
                                          <p:attrName>style.visibility</p:attrName>
                                        </p:attrNameLst>
                                      </p:cBhvr>
                                      <p:to>
                                        <p:strVal val="visible"/>
                                      </p:to>
                                    </p:set>
                                    <p:animEffect transition="in" filter="wipe(down)">
                                      <p:cBhvr>
                                        <p:cTn id="162" dur="500"/>
                                        <p:tgtEl>
                                          <p:spTgt spid="146661">
                                            <p:txEl>
                                              <p:pRg st="0" end="0"/>
                                            </p:txEl>
                                          </p:spTgt>
                                        </p:tgtEl>
                                      </p:cBhvr>
                                    </p:animEffect>
                                  </p:childTnLst>
                                </p:cTn>
                              </p:par>
                            </p:childTnLst>
                          </p:cTn>
                        </p:par>
                        <p:par>
                          <p:cTn id="163" fill="hold">
                            <p:stCondLst>
                              <p:cond delay="3500"/>
                            </p:stCondLst>
                            <p:childTnLst>
                              <p:par>
                                <p:cTn id="164" presetID="22" presetClass="entr" presetSubtype="4" fill="hold" nodeType="afterEffect">
                                  <p:stCondLst>
                                    <p:cond delay="0"/>
                                  </p:stCondLst>
                                  <p:childTnLst>
                                    <p:set>
                                      <p:cBhvr>
                                        <p:cTn id="165" dur="1" fill="hold">
                                          <p:stCondLst>
                                            <p:cond delay="0"/>
                                          </p:stCondLst>
                                        </p:cTn>
                                        <p:tgtEl>
                                          <p:spTgt spid="146660">
                                            <p:txEl>
                                              <p:pRg st="0" end="0"/>
                                            </p:txEl>
                                          </p:spTgt>
                                        </p:tgtEl>
                                        <p:attrNameLst>
                                          <p:attrName>style.visibility</p:attrName>
                                        </p:attrNameLst>
                                      </p:cBhvr>
                                      <p:to>
                                        <p:strVal val="visible"/>
                                      </p:to>
                                    </p:set>
                                    <p:animEffect transition="in" filter="wipe(down)">
                                      <p:cBhvr>
                                        <p:cTn id="166" dur="500"/>
                                        <p:tgtEl>
                                          <p:spTgt spid="146660">
                                            <p:txEl>
                                              <p:pRg st="0" end="0"/>
                                            </p:txEl>
                                          </p:spTgt>
                                        </p:tgtEl>
                                      </p:cBhvr>
                                    </p:animEffect>
                                  </p:childTnLst>
                                </p:cTn>
                              </p:par>
                            </p:childTnLst>
                          </p:cTn>
                        </p:par>
                      </p:childTnLst>
                    </p:cTn>
                  </p:par>
                  <p:par>
                    <p:cTn id="167" fill="hold">
                      <p:stCondLst>
                        <p:cond delay="indefinite"/>
                      </p:stCondLst>
                      <p:childTnLst>
                        <p:par>
                          <p:cTn id="168" fill="hold">
                            <p:stCondLst>
                              <p:cond delay="0"/>
                            </p:stCondLst>
                            <p:childTnLst>
                              <p:par>
                                <p:cTn id="169" presetID="27" presetClass="entr" presetSubtype="0" fill="hold" grpId="0" nodeType="clickEffect">
                                  <p:stCondLst>
                                    <p:cond delay="0"/>
                                  </p:stCondLst>
                                  <p:iterate type="lt">
                                    <p:tmPct val="50000"/>
                                  </p:iterate>
                                  <p:childTnLst>
                                    <p:set>
                                      <p:cBhvr>
                                        <p:cTn id="170" dur="1" fill="hold">
                                          <p:stCondLst>
                                            <p:cond delay="0"/>
                                          </p:stCondLst>
                                        </p:cTn>
                                        <p:tgtEl>
                                          <p:spTgt spid="146698"/>
                                        </p:tgtEl>
                                        <p:attrNameLst>
                                          <p:attrName>style.visibility</p:attrName>
                                        </p:attrNameLst>
                                      </p:cBhvr>
                                      <p:to>
                                        <p:strVal val="visible"/>
                                      </p:to>
                                    </p:set>
                                    <p:anim calcmode="discrete" valueType="clr">
                                      <p:cBhvr override="childStyle">
                                        <p:cTn id="171" dur="80"/>
                                        <p:tgtEl>
                                          <p:spTgt spid="146698"/>
                                        </p:tgtEl>
                                        <p:attrNameLst>
                                          <p:attrName>style.color</p:attrName>
                                        </p:attrNameLst>
                                      </p:cBhvr>
                                      <p:tavLst>
                                        <p:tav tm="0">
                                          <p:val>
                                            <p:clrVal>
                                              <a:schemeClr val="accent2"/>
                                            </p:clrVal>
                                          </p:val>
                                        </p:tav>
                                        <p:tav tm="50000">
                                          <p:val>
                                            <p:clrVal>
                                              <a:schemeClr val="hlink"/>
                                            </p:clrVal>
                                          </p:val>
                                        </p:tav>
                                      </p:tavLst>
                                    </p:anim>
                                    <p:anim calcmode="discrete" valueType="clr">
                                      <p:cBhvr>
                                        <p:cTn id="172" dur="80"/>
                                        <p:tgtEl>
                                          <p:spTgt spid="146698"/>
                                        </p:tgtEl>
                                        <p:attrNameLst>
                                          <p:attrName>fillcolor</p:attrName>
                                        </p:attrNameLst>
                                      </p:cBhvr>
                                      <p:tavLst>
                                        <p:tav tm="0">
                                          <p:val>
                                            <p:clrVal>
                                              <a:schemeClr val="accent2"/>
                                            </p:clrVal>
                                          </p:val>
                                        </p:tav>
                                        <p:tav tm="50000">
                                          <p:val>
                                            <p:clrVal>
                                              <a:schemeClr val="hlink"/>
                                            </p:clrVal>
                                          </p:val>
                                        </p:tav>
                                      </p:tavLst>
                                    </p:anim>
                                    <p:set>
                                      <p:cBhvr>
                                        <p:cTn id="173" dur="80"/>
                                        <p:tgtEl>
                                          <p:spTgt spid="146698"/>
                                        </p:tgtEl>
                                        <p:attrNameLst>
                                          <p:attrName>fill.type</p:attrName>
                                        </p:attrNameLst>
                                      </p:cBhvr>
                                      <p:to>
                                        <p:strVal val="solid"/>
                                      </p:to>
                                    </p:set>
                                  </p:childTnLst>
                                </p:cTn>
                              </p:par>
                            </p:childTnLst>
                          </p:cTn>
                        </p:par>
                      </p:childTnLst>
                    </p:cTn>
                  </p:par>
                  <p:par>
                    <p:cTn id="174" fill="hold">
                      <p:stCondLst>
                        <p:cond delay="indefinite"/>
                      </p:stCondLst>
                      <p:childTnLst>
                        <p:par>
                          <p:cTn id="175" fill="hold">
                            <p:stCondLst>
                              <p:cond delay="0"/>
                            </p:stCondLst>
                            <p:childTnLst>
                              <p:par>
                                <p:cTn id="176" presetID="22" presetClass="entr" presetSubtype="4" fill="hold" nodeType="clickEffect">
                                  <p:stCondLst>
                                    <p:cond delay="0"/>
                                  </p:stCondLst>
                                  <p:childTnLst>
                                    <p:set>
                                      <p:cBhvr>
                                        <p:cTn id="177" dur="1" fill="hold">
                                          <p:stCondLst>
                                            <p:cond delay="0"/>
                                          </p:stCondLst>
                                        </p:cTn>
                                        <p:tgtEl>
                                          <p:spTgt spid="146686">
                                            <p:txEl>
                                              <p:pRg st="0" end="0"/>
                                            </p:txEl>
                                          </p:spTgt>
                                        </p:tgtEl>
                                        <p:attrNameLst>
                                          <p:attrName>style.visibility</p:attrName>
                                        </p:attrNameLst>
                                      </p:cBhvr>
                                      <p:to>
                                        <p:strVal val="visible"/>
                                      </p:to>
                                    </p:set>
                                    <p:animEffect transition="in" filter="wipe(down)">
                                      <p:cBhvr>
                                        <p:cTn id="178" dur="500"/>
                                        <p:tgtEl>
                                          <p:spTgt spid="146686">
                                            <p:txEl>
                                              <p:pRg st="0" end="0"/>
                                            </p:txEl>
                                          </p:spTgt>
                                        </p:tgtEl>
                                      </p:cBhvr>
                                    </p:animEffect>
                                  </p:childTnLst>
                                </p:cTn>
                              </p:par>
                            </p:childTnLst>
                          </p:cTn>
                        </p:par>
                        <p:par>
                          <p:cTn id="179" fill="hold">
                            <p:stCondLst>
                              <p:cond delay="500"/>
                            </p:stCondLst>
                            <p:childTnLst>
                              <p:par>
                                <p:cTn id="180" presetID="22" presetClass="entr" presetSubtype="4" fill="hold" nodeType="afterEffect">
                                  <p:stCondLst>
                                    <p:cond delay="0"/>
                                  </p:stCondLst>
                                  <p:childTnLst>
                                    <p:set>
                                      <p:cBhvr>
                                        <p:cTn id="181" dur="1" fill="hold">
                                          <p:stCondLst>
                                            <p:cond delay="0"/>
                                          </p:stCondLst>
                                        </p:cTn>
                                        <p:tgtEl>
                                          <p:spTgt spid="146647">
                                            <p:txEl>
                                              <p:pRg st="0" end="0"/>
                                            </p:txEl>
                                          </p:spTgt>
                                        </p:tgtEl>
                                        <p:attrNameLst>
                                          <p:attrName>style.visibility</p:attrName>
                                        </p:attrNameLst>
                                      </p:cBhvr>
                                      <p:to>
                                        <p:strVal val="visible"/>
                                      </p:to>
                                    </p:set>
                                    <p:animEffect transition="in" filter="wipe(down)">
                                      <p:cBhvr>
                                        <p:cTn id="182" dur="500"/>
                                        <p:tgtEl>
                                          <p:spTgt spid="146647">
                                            <p:txEl>
                                              <p:pRg st="0" end="0"/>
                                            </p:txEl>
                                          </p:spTgt>
                                        </p:tgtEl>
                                      </p:cBhvr>
                                    </p:animEffect>
                                  </p:childTnLst>
                                </p:cTn>
                              </p:par>
                            </p:childTnLst>
                          </p:cTn>
                        </p:par>
                        <p:par>
                          <p:cTn id="183" fill="hold">
                            <p:stCondLst>
                              <p:cond delay="1000"/>
                            </p:stCondLst>
                            <p:childTnLst>
                              <p:par>
                                <p:cTn id="184" presetID="22" presetClass="entr" presetSubtype="4" fill="hold" nodeType="afterEffect">
                                  <p:stCondLst>
                                    <p:cond delay="0"/>
                                  </p:stCondLst>
                                  <p:childTnLst>
                                    <p:set>
                                      <p:cBhvr>
                                        <p:cTn id="185" dur="1" fill="hold">
                                          <p:stCondLst>
                                            <p:cond delay="0"/>
                                          </p:stCondLst>
                                        </p:cTn>
                                        <p:tgtEl>
                                          <p:spTgt spid="146646">
                                            <p:txEl>
                                              <p:pRg st="0" end="0"/>
                                            </p:txEl>
                                          </p:spTgt>
                                        </p:tgtEl>
                                        <p:attrNameLst>
                                          <p:attrName>style.visibility</p:attrName>
                                        </p:attrNameLst>
                                      </p:cBhvr>
                                      <p:to>
                                        <p:strVal val="visible"/>
                                      </p:to>
                                    </p:set>
                                    <p:animEffect transition="in" filter="wipe(down)">
                                      <p:cBhvr>
                                        <p:cTn id="186" dur="500"/>
                                        <p:tgtEl>
                                          <p:spTgt spid="146646">
                                            <p:txEl>
                                              <p:pRg st="0" end="0"/>
                                            </p:txEl>
                                          </p:spTgt>
                                        </p:tgtEl>
                                      </p:cBhvr>
                                    </p:animEffect>
                                  </p:childTnLst>
                                </p:cTn>
                              </p:par>
                            </p:childTnLst>
                          </p:cTn>
                        </p:par>
                        <p:par>
                          <p:cTn id="187" fill="hold">
                            <p:stCondLst>
                              <p:cond delay="1500"/>
                            </p:stCondLst>
                            <p:childTnLst>
                              <p:par>
                                <p:cTn id="188" presetID="22" presetClass="entr" presetSubtype="4" fill="hold" nodeType="afterEffect">
                                  <p:stCondLst>
                                    <p:cond delay="0"/>
                                  </p:stCondLst>
                                  <p:childTnLst>
                                    <p:set>
                                      <p:cBhvr>
                                        <p:cTn id="189" dur="1" fill="hold">
                                          <p:stCondLst>
                                            <p:cond delay="0"/>
                                          </p:stCondLst>
                                        </p:cTn>
                                        <p:tgtEl>
                                          <p:spTgt spid="146649">
                                            <p:txEl>
                                              <p:pRg st="0" end="0"/>
                                            </p:txEl>
                                          </p:spTgt>
                                        </p:tgtEl>
                                        <p:attrNameLst>
                                          <p:attrName>style.visibility</p:attrName>
                                        </p:attrNameLst>
                                      </p:cBhvr>
                                      <p:to>
                                        <p:strVal val="visible"/>
                                      </p:to>
                                    </p:set>
                                    <p:animEffect transition="in" filter="wipe(down)">
                                      <p:cBhvr>
                                        <p:cTn id="190" dur="500"/>
                                        <p:tgtEl>
                                          <p:spTgt spid="146649">
                                            <p:txEl>
                                              <p:pRg st="0" end="0"/>
                                            </p:txEl>
                                          </p:spTgt>
                                        </p:tgtEl>
                                      </p:cBhvr>
                                    </p:animEffect>
                                  </p:childTnLst>
                                </p:cTn>
                              </p:par>
                            </p:childTnLst>
                          </p:cTn>
                        </p:par>
                        <p:par>
                          <p:cTn id="191" fill="hold">
                            <p:stCondLst>
                              <p:cond delay="2000"/>
                            </p:stCondLst>
                            <p:childTnLst>
                              <p:par>
                                <p:cTn id="192" presetID="22" presetClass="entr" presetSubtype="4" fill="hold" nodeType="afterEffect">
                                  <p:stCondLst>
                                    <p:cond delay="0"/>
                                  </p:stCondLst>
                                  <p:childTnLst>
                                    <p:set>
                                      <p:cBhvr>
                                        <p:cTn id="193" dur="1" fill="hold">
                                          <p:stCondLst>
                                            <p:cond delay="0"/>
                                          </p:stCondLst>
                                        </p:cTn>
                                        <p:tgtEl>
                                          <p:spTgt spid="146650">
                                            <p:txEl>
                                              <p:pRg st="0" end="0"/>
                                            </p:txEl>
                                          </p:spTgt>
                                        </p:tgtEl>
                                        <p:attrNameLst>
                                          <p:attrName>style.visibility</p:attrName>
                                        </p:attrNameLst>
                                      </p:cBhvr>
                                      <p:to>
                                        <p:strVal val="visible"/>
                                      </p:to>
                                    </p:set>
                                    <p:animEffect transition="in" filter="wipe(down)">
                                      <p:cBhvr>
                                        <p:cTn id="194" dur="500"/>
                                        <p:tgtEl>
                                          <p:spTgt spid="146650">
                                            <p:txEl>
                                              <p:pRg st="0" end="0"/>
                                            </p:txEl>
                                          </p:spTgt>
                                        </p:tgtEl>
                                      </p:cBhvr>
                                    </p:animEffect>
                                  </p:childTnLst>
                                </p:cTn>
                              </p:par>
                            </p:childTnLst>
                          </p:cTn>
                        </p:par>
                      </p:childTnLst>
                    </p:cTn>
                  </p:par>
                  <p:par>
                    <p:cTn id="195" fill="hold">
                      <p:stCondLst>
                        <p:cond delay="indefinite"/>
                      </p:stCondLst>
                      <p:childTnLst>
                        <p:par>
                          <p:cTn id="196" fill="hold">
                            <p:stCondLst>
                              <p:cond delay="0"/>
                            </p:stCondLst>
                            <p:childTnLst>
                              <p:par>
                                <p:cTn id="197" presetID="27" presetClass="entr" presetSubtype="0" fill="hold" grpId="0" nodeType="clickEffect">
                                  <p:stCondLst>
                                    <p:cond delay="0"/>
                                  </p:stCondLst>
                                  <p:iterate type="lt">
                                    <p:tmPct val="50000"/>
                                  </p:iterate>
                                  <p:childTnLst>
                                    <p:set>
                                      <p:cBhvr>
                                        <p:cTn id="198" dur="1" fill="hold">
                                          <p:stCondLst>
                                            <p:cond delay="0"/>
                                          </p:stCondLst>
                                        </p:cTn>
                                        <p:tgtEl>
                                          <p:spTgt spid="146699"/>
                                        </p:tgtEl>
                                        <p:attrNameLst>
                                          <p:attrName>style.visibility</p:attrName>
                                        </p:attrNameLst>
                                      </p:cBhvr>
                                      <p:to>
                                        <p:strVal val="visible"/>
                                      </p:to>
                                    </p:set>
                                    <p:anim calcmode="discrete" valueType="clr">
                                      <p:cBhvr override="childStyle">
                                        <p:cTn id="199" dur="80"/>
                                        <p:tgtEl>
                                          <p:spTgt spid="146699"/>
                                        </p:tgtEl>
                                        <p:attrNameLst>
                                          <p:attrName>style.color</p:attrName>
                                        </p:attrNameLst>
                                      </p:cBhvr>
                                      <p:tavLst>
                                        <p:tav tm="0">
                                          <p:val>
                                            <p:clrVal>
                                              <a:schemeClr val="accent2"/>
                                            </p:clrVal>
                                          </p:val>
                                        </p:tav>
                                        <p:tav tm="50000">
                                          <p:val>
                                            <p:clrVal>
                                              <a:schemeClr val="hlink"/>
                                            </p:clrVal>
                                          </p:val>
                                        </p:tav>
                                      </p:tavLst>
                                    </p:anim>
                                    <p:anim calcmode="discrete" valueType="clr">
                                      <p:cBhvr>
                                        <p:cTn id="200" dur="80"/>
                                        <p:tgtEl>
                                          <p:spTgt spid="146699"/>
                                        </p:tgtEl>
                                        <p:attrNameLst>
                                          <p:attrName>fillcolor</p:attrName>
                                        </p:attrNameLst>
                                      </p:cBhvr>
                                      <p:tavLst>
                                        <p:tav tm="0">
                                          <p:val>
                                            <p:clrVal>
                                              <a:schemeClr val="accent2"/>
                                            </p:clrVal>
                                          </p:val>
                                        </p:tav>
                                        <p:tav tm="50000">
                                          <p:val>
                                            <p:clrVal>
                                              <a:schemeClr val="hlink"/>
                                            </p:clrVal>
                                          </p:val>
                                        </p:tav>
                                      </p:tavLst>
                                    </p:anim>
                                    <p:set>
                                      <p:cBhvr>
                                        <p:cTn id="201" dur="80"/>
                                        <p:tgtEl>
                                          <p:spTgt spid="146699"/>
                                        </p:tgtEl>
                                        <p:attrNameLst>
                                          <p:attrName>fill.type</p:attrName>
                                        </p:attrNameLst>
                                      </p:cBhvr>
                                      <p:to>
                                        <p:strVal val="solid"/>
                                      </p:to>
                                    </p:set>
                                  </p:childTnLst>
                                </p:cTn>
                              </p:par>
                            </p:childTnLst>
                          </p:cTn>
                        </p:par>
                      </p:childTnLst>
                    </p:cTn>
                  </p:par>
                  <p:par>
                    <p:cTn id="202" fill="hold">
                      <p:stCondLst>
                        <p:cond delay="indefinite"/>
                      </p:stCondLst>
                      <p:childTnLst>
                        <p:par>
                          <p:cTn id="203" fill="hold">
                            <p:stCondLst>
                              <p:cond delay="0"/>
                            </p:stCondLst>
                            <p:childTnLst>
                              <p:par>
                                <p:cTn id="204" presetID="22" presetClass="entr" presetSubtype="4" fill="hold" nodeType="clickEffect">
                                  <p:stCondLst>
                                    <p:cond delay="0"/>
                                  </p:stCondLst>
                                  <p:childTnLst>
                                    <p:set>
                                      <p:cBhvr>
                                        <p:cTn id="205" dur="1" fill="hold">
                                          <p:stCondLst>
                                            <p:cond delay="0"/>
                                          </p:stCondLst>
                                        </p:cTn>
                                        <p:tgtEl>
                                          <p:spTgt spid="146693">
                                            <p:txEl>
                                              <p:pRg st="0" end="0"/>
                                            </p:txEl>
                                          </p:spTgt>
                                        </p:tgtEl>
                                        <p:attrNameLst>
                                          <p:attrName>style.visibility</p:attrName>
                                        </p:attrNameLst>
                                      </p:cBhvr>
                                      <p:to>
                                        <p:strVal val="visible"/>
                                      </p:to>
                                    </p:set>
                                    <p:animEffect transition="in" filter="wipe(down)">
                                      <p:cBhvr>
                                        <p:cTn id="206" dur="500"/>
                                        <p:tgtEl>
                                          <p:spTgt spid="146693">
                                            <p:txEl>
                                              <p:pRg st="0" end="0"/>
                                            </p:txEl>
                                          </p:spTgt>
                                        </p:tgtEl>
                                      </p:cBhvr>
                                    </p:animEffect>
                                  </p:childTnLst>
                                </p:cTn>
                              </p:par>
                            </p:childTnLst>
                          </p:cTn>
                        </p:par>
                        <p:par>
                          <p:cTn id="207" fill="hold">
                            <p:stCondLst>
                              <p:cond delay="500"/>
                            </p:stCondLst>
                            <p:childTnLst>
                              <p:par>
                                <p:cTn id="208" presetID="22" presetClass="entr" presetSubtype="4" fill="hold" nodeType="afterEffect">
                                  <p:stCondLst>
                                    <p:cond delay="0"/>
                                  </p:stCondLst>
                                  <p:childTnLst>
                                    <p:set>
                                      <p:cBhvr>
                                        <p:cTn id="209" dur="1" fill="hold">
                                          <p:stCondLst>
                                            <p:cond delay="0"/>
                                          </p:stCondLst>
                                        </p:cTn>
                                        <p:tgtEl>
                                          <p:spTgt spid="146694">
                                            <p:txEl>
                                              <p:pRg st="0" end="0"/>
                                            </p:txEl>
                                          </p:spTgt>
                                        </p:tgtEl>
                                        <p:attrNameLst>
                                          <p:attrName>style.visibility</p:attrName>
                                        </p:attrNameLst>
                                      </p:cBhvr>
                                      <p:to>
                                        <p:strVal val="visible"/>
                                      </p:to>
                                    </p:set>
                                    <p:animEffect transition="in" filter="wipe(down)">
                                      <p:cBhvr>
                                        <p:cTn id="210" dur="500"/>
                                        <p:tgtEl>
                                          <p:spTgt spid="146694">
                                            <p:txEl>
                                              <p:pRg st="0" end="0"/>
                                            </p:txEl>
                                          </p:spTgt>
                                        </p:tgtEl>
                                      </p:cBhvr>
                                    </p:animEffect>
                                  </p:childTnLst>
                                </p:cTn>
                              </p:par>
                            </p:childTnLst>
                          </p:cTn>
                        </p:par>
                        <p:par>
                          <p:cTn id="211" fill="hold">
                            <p:stCondLst>
                              <p:cond delay="1000"/>
                            </p:stCondLst>
                            <p:childTnLst>
                              <p:par>
                                <p:cTn id="212" presetID="22" presetClass="entr" presetSubtype="4" fill="hold" nodeType="afterEffect">
                                  <p:stCondLst>
                                    <p:cond delay="0"/>
                                  </p:stCondLst>
                                  <p:childTnLst>
                                    <p:set>
                                      <p:cBhvr>
                                        <p:cTn id="213" dur="1" fill="hold">
                                          <p:stCondLst>
                                            <p:cond delay="0"/>
                                          </p:stCondLst>
                                        </p:cTn>
                                        <p:tgtEl>
                                          <p:spTgt spid="146670">
                                            <p:txEl>
                                              <p:pRg st="0" end="0"/>
                                            </p:txEl>
                                          </p:spTgt>
                                        </p:tgtEl>
                                        <p:attrNameLst>
                                          <p:attrName>style.visibility</p:attrName>
                                        </p:attrNameLst>
                                      </p:cBhvr>
                                      <p:to>
                                        <p:strVal val="visible"/>
                                      </p:to>
                                    </p:set>
                                    <p:animEffect transition="in" filter="wipe(down)">
                                      <p:cBhvr>
                                        <p:cTn id="214" dur="500"/>
                                        <p:tgtEl>
                                          <p:spTgt spid="146670">
                                            <p:txEl>
                                              <p:pRg st="0" end="0"/>
                                            </p:txEl>
                                          </p:spTgt>
                                        </p:tgtEl>
                                      </p:cBhvr>
                                    </p:animEffect>
                                  </p:childTnLst>
                                </p:cTn>
                              </p:par>
                            </p:childTnLst>
                          </p:cTn>
                        </p:par>
                        <p:par>
                          <p:cTn id="215" fill="hold">
                            <p:stCondLst>
                              <p:cond delay="1500"/>
                            </p:stCondLst>
                            <p:childTnLst>
                              <p:par>
                                <p:cTn id="216" presetID="22" presetClass="entr" presetSubtype="4" fill="hold" nodeType="afterEffect">
                                  <p:stCondLst>
                                    <p:cond delay="0"/>
                                  </p:stCondLst>
                                  <p:childTnLst>
                                    <p:set>
                                      <p:cBhvr>
                                        <p:cTn id="217" dur="1" fill="hold">
                                          <p:stCondLst>
                                            <p:cond delay="0"/>
                                          </p:stCondLst>
                                        </p:cTn>
                                        <p:tgtEl>
                                          <p:spTgt spid="146669">
                                            <p:txEl>
                                              <p:pRg st="0" end="0"/>
                                            </p:txEl>
                                          </p:spTgt>
                                        </p:tgtEl>
                                        <p:attrNameLst>
                                          <p:attrName>style.visibility</p:attrName>
                                        </p:attrNameLst>
                                      </p:cBhvr>
                                      <p:to>
                                        <p:strVal val="visible"/>
                                      </p:to>
                                    </p:set>
                                    <p:animEffect transition="in" filter="wipe(down)">
                                      <p:cBhvr>
                                        <p:cTn id="218" dur="500"/>
                                        <p:tgtEl>
                                          <p:spTgt spid="146669">
                                            <p:txEl>
                                              <p:pRg st="0" end="0"/>
                                            </p:txEl>
                                          </p:spTgt>
                                        </p:tgtEl>
                                      </p:cBhvr>
                                    </p:animEffect>
                                  </p:childTnLst>
                                </p:cTn>
                              </p:par>
                            </p:childTnLst>
                          </p:cTn>
                        </p:par>
                        <p:par>
                          <p:cTn id="219" fill="hold">
                            <p:stCondLst>
                              <p:cond delay="2000"/>
                            </p:stCondLst>
                            <p:childTnLst>
                              <p:par>
                                <p:cTn id="220" presetID="22" presetClass="entr" presetSubtype="4" fill="hold" nodeType="afterEffect">
                                  <p:stCondLst>
                                    <p:cond delay="0"/>
                                  </p:stCondLst>
                                  <p:childTnLst>
                                    <p:set>
                                      <p:cBhvr>
                                        <p:cTn id="221" dur="1" fill="hold">
                                          <p:stCondLst>
                                            <p:cond delay="0"/>
                                          </p:stCondLst>
                                        </p:cTn>
                                        <p:tgtEl>
                                          <p:spTgt spid="146668">
                                            <p:txEl>
                                              <p:pRg st="0" end="0"/>
                                            </p:txEl>
                                          </p:spTgt>
                                        </p:tgtEl>
                                        <p:attrNameLst>
                                          <p:attrName>style.visibility</p:attrName>
                                        </p:attrNameLst>
                                      </p:cBhvr>
                                      <p:to>
                                        <p:strVal val="visible"/>
                                      </p:to>
                                    </p:set>
                                    <p:animEffect transition="in" filter="wipe(down)">
                                      <p:cBhvr>
                                        <p:cTn id="222" dur="500"/>
                                        <p:tgtEl>
                                          <p:spTgt spid="146668">
                                            <p:txEl>
                                              <p:pRg st="0" end="0"/>
                                            </p:txEl>
                                          </p:spTgt>
                                        </p:tgtEl>
                                      </p:cBhvr>
                                    </p:animEffect>
                                  </p:childTnLst>
                                </p:cTn>
                              </p:par>
                            </p:childTnLst>
                          </p:cTn>
                        </p:par>
                      </p:childTnLst>
                    </p:cTn>
                  </p:par>
                  <p:par>
                    <p:cTn id="223" fill="hold">
                      <p:stCondLst>
                        <p:cond delay="indefinite"/>
                      </p:stCondLst>
                      <p:childTnLst>
                        <p:par>
                          <p:cTn id="224" fill="hold">
                            <p:stCondLst>
                              <p:cond delay="0"/>
                            </p:stCondLst>
                            <p:childTnLst>
                              <p:par>
                                <p:cTn id="225" presetID="27" presetClass="entr" presetSubtype="0" fill="hold" grpId="0" nodeType="clickEffect">
                                  <p:stCondLst>
                                    <p:cond delay="0"/>
                                  </p:stCondLst>
                                  <p:iterate type="lt">
                                    <p:tmPct val="50000"/>
                                  </p:iterate>
                                  <p:childTnLst>
                                    <p:set>
                                      <p:cBhvr>
                                        <p:cTn id="226" dur="1" fill="hold">
                                          <p:stCondLst>
                                            <p:cond delay="0"/>
                                          </p:stCondLst>
                                        </p:cTn>
                                        <p:tgtEl>
                                          <p:spTgt spid="146700"/>
                                        </p:tgtEl>
                                        <p:attrNameLst>
                                          <p:attrName>style.visibility</p:attrName>
                                        </p:attrNameLst>
                                      </p:cBhvr>
                                      <p:to>
                                        <p:strVal val="visible"/>
                                      </p:to>
                                    </p:set>
                                    <p:anim calcmode="discrete" valueType="clr">
                                      <p:cBhvr override="childStyle">
                                        <p:cTn id="227" dur="80"/>
                                        <p:tgtEl>
                                          <p:spTgt spid="146700"/>
                                        </p:tgtEl>
                                        <p:attrNameLst>
                                          <p:attrName>style.color</p:attrName>
                                        </p:attrNameLst>
                                      </p:cBhvr>
                                      <p:tavLst>
                                        <p:tav tm="0">
                                          <p:val>
                                            <p:clrVal>
                                              <a:schemeClr val="accent2"/>
                                            </p:clrVal>
                                          </p:val>
                                        </p:tav>
                                        <p:tav tm="50000">
                                          <p:val>
                                            <p:clrVal>
                                              <a:schemeClr val="hlink"/>
                                            </p:clrVal>
                                          </p:val>
                                        </p:tav>
                                      </p:tavLst>
                                    </p:anim>
                                    <p:anim calcmode="discrete" valueType="clr">
                                      <p:cBhvr>
                                        <p:cTn id="228" dur="80"/>
                                        <p:tgtEl>
                                          <p:spTgt spid="146700"/>
                                        </p:tgtEl>
                                        <p:attrNameLst>
                                          <p:attrName>fillcolor</p:attrName>
                                        </p:attrNameLst>
                                      </p:cBhvr>
                                      <p:tavLst>
                                        <p:tav tm="0">
                                          <p:val>
                                            <p:clrVal>
                                              <a:schemeClr val="accent2"/>
                                            </p:clrVal>
                                          </p:val>
                                        </p:tav>
                                        <p:tav tm="50000">
                                          <p:val>
                                            <p:clrVal>
                                              <a:schemeClr val="hlink"/>
                                            </p:clrVal>
                                          </p:val>
                                        </p:tav>
                                      </p:tavLst>
                                    </p:anim>
                                    <p:set>
                                      <p:cBhvr>
                                        <p:cTn id="229" dur="80"/>
                                        <p:tgtEl>
                                          <p:spTgt spid="146700"/>
                                        </p:tgtEl>
                                        <p:attrNameLst>
                                          <p:attrName>fill.type</p:attrName>
                                        </p:attrNameLst>
                                      </p:cBhvr>
                                      <p:to>
                                        <p:strVal val="solid"/>
                                      </p:to>
                                    </p:set>
                                  </p:childTnLst>
                                </p:cTn>
                              </p:par>
                            </p:childTnLst>
                          </p:cTn>
                        </p:par>
                      </p:childTnLst>
                    </p:cTn>
                  </p:par>
                  <p:par>
                    <p:cTn id="230" fill="hold">
                      <p:stCondLst>
                        <p:cond delay="indefinite"/>
                      </p:stCondLst>
                      <p:childTnLst>
                        <p:par>
                          <p:cTn id="231" fill="hold">
                            <p:stCondLst>
                              <p:cond delay="0"/>
                            </p:stCondLst>
                            <p:childTnLst>
                              <p:par>
                                <p:cTn id="232" presetID="22" presetClass="entr" presetSubtype="4" fill="hold" nodeType="clickEffect">
                                  <p:stCondLst>
                                    <p:cond delay="0"/>
                                  </p:stCondLst>
                                  <p:childTnLst>
                                    <p:set>
                                      <p:cBhvr>
                                        <p:cTn id="233" dur="1" fill="hold">
                                          <p:stCondLst>
                                            <p:cond delay="0"/>
                                          </p:stCondLst>
                                        </p:cTn>
                                        <p:tgtEl>
                                          <p:spTgt spid="146688">
                                            <p:txEl>
                                              <p:pRg st="0" end="0"/>
                                            </p:txEl>
                                          </p:spTgt>
                                        </p:tgtEl>
                                        <p:attrNameLst>
                                          <p:attrName>style.visibility</p:attrName>
                                        </p:attrNameLst>
                                      </p:cBhvr>
                                      <p:to>
                                        <p:strVal val="visible"/>
                                      </p:to>
                                    </p:set>
                                    <p:animEffect transition="in" filter="wipe(down)">
                                      <p:cBhvr>
                                        <p:cTn id="234" dur="500"/>
                                        <p:tgtEl>
                                          <p:spTgt spid="146688">
                                            <p:txEl>
                                              <p:pRg st="0" end="0"/>
                                            </p:txEl>
                                          </p:spTgt>
                                        </p:tgtEl>
                                      </p:cBhvr>
                                    </p:animEffect>
                                  </p:childTnLst>
                                </p:cTn>
                              </p:par>
                            </p:childTnLst>
                          </p:cTn>
                        </p:par>
                        <p:par>
                          <p:cTn id="235" fill="hold">
                            <p:stCondLst>
                              <p:cond delay="500"/>
                            </p:stCondLst>
                            <p:childTnLst>
                              <p:par>
                                <p:cTn id="236" presetID="22" presetClass="entr" presetSubtype="4" fill="hold" nodeType="afterEffect">
                                  <p:stCondLst>
                                    <p:cond delay="0"/>
                                  </p:stCondLst>
                                  <p:childTnLst>
                                    <p:set>
                                      <p:cBhvr>
                                        <p:cTn id="237" dur="1" fill="hold">
                                          <p:stCondLst>
                                            <p:cond delay="0"/>
                                          </p:stCondLst>
                                        </p:cTn>
                                        <p:tgtEl>
                                          <p:spTgt spid="146654">
                                            <p:txEl>
                                              <p:pRg st="0" end="0"/>
                                            </p:txEl>
                                          </p:spTgt>
                                        </p:tgtEl>
                                        <p:attrNameLst>
                                          <p:attrName>style.visibility</p:attrName>
                                        </p:attrNameLst>
                                      </p:cBhvr>
                                      <p:to>
                                        <p:strVal val="visible"/>
                                      </p:to>
                                    </p:set>
                                    <p:animEffect transition="in" filter="wipe(down)">
                                      <p:cBhvr>
                                        <p:cTn id="238" dur="500"/>
                                        <p:tgtEl>
                                          <p:spTgt spid="146654">
                                            <p:txEl>
                                              <p:pRg st="0" end="0"/>
                                            </p:txEl>
                                          </p:spTgt>
                                        </p:tgtEl>
                                      </p:cBhvr>
                                    </p:animEffect>
                                  </p:childTnLst>
                                </p:cTn>
                              </p:par>
                            </p:childTnLst>
                          </p:cTn>
                        </p:par>
                        <p:par>
                          <p:cTn id="239" fill="hold">
                            <p:stCondLst>
                              <p:cond delay="1000"/>
                            </p:stCondLst>
                            <p:childTnLst>
                              <p:par>
                                <p:cTn id="240" presetID="22" presetClass="entr" presetSubtype="4" fill="hold" nodeType="afterEffect">
                                  <p:stCondLst>
                                    <p:cond delay="0"/>
                                  </p:stCondLst>
                                  <p:childTnLst>
                                    <p:set>
                                      <p:cBhvr>
                                        <p:cTn id="241" dur="1" fill="hold">
                                          <p:stCondLst>
                                            <p:cond delay="0"/>
                                          </p:stCondLst>
                                        </p:cTn>
                                        <p:tgtEl>
                                          <p:spTgt spid="146655">
                                            <p:txEl>
                                              <p:pRg st="0" end="0"/>
                                            </p:txEl>
                                          </p:spTgt>
                                        </p:tgtEl>
                                        <p:attrNameLst>
                                          <p:attrName>style.visibility</p:attrName>
                                        </p:attrNameLst>
                                      </p:cBhvr>
                                      <p:to>
                                        <p:strVal val="visible"/>
                                      </p:to>
                                    </p:set>
                                    <p:animEffect transition="in" filter="wipe(down)">
                                      <p:cBhvr>
                                        <p:cTn id="242" dur="500"/>
                                        <p:tgtEl>
                                          <p:spTgt spid="146655">
                                            <p:txEl>
                                              <p:pRg st="0" end="0"/>
                                            </p:txEl>
                                          </p:spTgt>
                                        </p:tgtEl>
                                      </p:cBhvr>
                                    </p:animEffect>
                                  </p:childTnLst>
                                </p:cTn>
                              </p:par>
                            </p:childTnLst>
                          </p:cTn>
                        </p:par>
                        <p:par>
                          <p:cTn id="243" fill="hold">
                            <p:stCondLst>
                              <p:cond delay="1500"/>
                            </p:stCondLst>
                            <p:childTnLst>
                              <p:par>
                                <p:cTn id="244" presetID="22" presetClass="entr" presetSubtype="4" fill="hold" nodeType="afterEffect">
                                  <p:stCondLst>
                                    <p:cond delay="0"/>
                                  </p:stCondLst>
                                  <p:childTnLst>
                                    <p:set>
                                      <p:cBhvr>
                                        <p:cTn id="245" dur="1" fill="hold">
                                          <p:stCondLst>
                                            <p:cond delay="0"/>
                                          </p:stCondLst>
                                        </p:cTn>
                                        <p:tgtEl>
                                          <p:spTgt spid="146648">
                                            <p:txEl>
                                              <p:pRg st="0" end="0"/>
                                            </p:txEl>
                                          </p:spTgt>
                                        </p:tgtEl>
                                        <p:attrNameLst>
                                          <p:attrName>style.visibility</p:attrName>
                                        </p:attrNameLst>
                                      </p:cBhvr>
                                      <p:to>
                                        <p:strVal val="visible"/>
                                      </p:to>
                                    </p:set>
                                    <p:animEffect transition="in" filter="wipe(down)">
                                      <p:cBhvr>
                                        <p:cTn id="246" dur="500"/>
                                        <p:tgtEl>
                                          <p:spTgt spid="146648">
                                            <p:txEl>
                                              <p:pRg st="0" end="0"/>
                                            </p:txEl>
                                          </p:spTgt>
                                        </p:tgtEl>
                                      </p:cBhvr>
                                    </p:animEffect>
                                  </p:childTnLst>
                                </p:cTn>
                              </p:par>
                            </p:childTnLst>
                          </p:cTn>
                        </p:par>
                        <p:par>
                          <p:cTn id="247" fill="hold">
                            <p:stCondLst>
                              <p:cond delay="2000"/>
                            </p:stCondLst>
                            <p:childTnLst>
                              <p:par>
                                <p:cTn id="248" presetID="22" presetClass="entr" presetSubtype="4" fill="hold" nodeType="afterEffect">
                                  <p:stCondLst>
                                    <p:cond delay="0"/>
                                  </p:stCondLst>
                                  <p:childTnLst>
                                    <p:set>
                                      <p:cBhvr>
                                        <p:cTn id="249" dur="1" fill="hold">
                                          <p:stCondLst>
                                            <p:cond delay="0"/>
                                          </p:stCondLst>
                                        </p:cTn>
                                        <p:tgtEl>
                                          <p:spTgt spid="146651">
                                            <p:txEl>
                                              <p:pRg st="0" end="0"/>
                                            </p:txEl>
                                          </p:spTgt>
                                        </p:tgtEl>
                                        <p:attrNameLst>
                                          <p:attrName>style.visibility</p:attrName>
                                        </p:attrNameLst>
                                      </p:cBhvr>
                                      <p:to>
                                        <p:strVal val="visible"/>
                                      </p:to>
                                    </p:set>
                                    <p:animEffect transition="in" filter="wipe(down)">
                                      <p:cBhvr>
                                        <p:cTn id="250" dur="500"/>
                                        <p:tgtEl>
                                          <p:spTgt spid="146651">
                                            <p:txEl>
                                              <p:pRg st="0" end="0"/>
                                            </p:txEl>
                                          </p:spTgt>
                                        </p:tgtEl>
                                      </p:cBhvr>
                                    </p:animEffect>
                                  </p:childTnLst>
                                </p:cTn>
                              </p:par>
                            </p:childTnLst>
                          </p:cTn>
                        </p:par>
                        <p:par>
                          <p:cTn id="251" fill="hold">
                            <p:stCondLst>
                              <p:cond delay="2500"/>
                            </p:stCondLst>
                            <p:childTnLst>
                              <p:par>
                                <p:cTn id="252" presetID="22" presetClass="entr" presetSubtype="4" fill="hold" nodeType="afterEffect">
                                  <p:stCondLst>
                                    <p:cond delay="0"/>
                                  </p:stCondLst>
                                  <p:childTnLst>
                                    <p:set>
                                      <p:cBhvr>
                                        <p:cTn id="253" dur="1" fill="hold">
                                          <p:stCondLst>
                                            <p:cond delay="0"/>
                                          </p:stCondLst>
                                        </p:cTn>
                                        <p:tgtEl>
                                          <p:spTgt spid="146652">
                                            <p:txEl>
                                              <p:pRg st="0" end="0"/>
                                            </p:txEl>
                                          </p:spTgt>
                                        </p:tgtEl>
                                        <p:attrNameLst>
                                          <p:attrName>style.visibility</p:attrName>
                                        </p:attrNameLst>
                                      </p:cBhvr>
                                      <p:to>
                                        <p:strVal val="visible"/>
                                      </p:to>
                                    </p:set>
                                    <p:animEffect transition="in" filter="wipe(down)">
                                      <p:cBhvr>
                                        <p:cTn id="254" dur="500"/>
                                        <p:tgtEl>
                                          <p:spTgt spid="146652">
                                            <p:txEl>
                                              <p:pRg st="0" end="0"/>
                                            </p:txEl>
                                          </p:spTgt>
                                        </p:tgtEl>
                                      </p:cBhvr>
                                    </p:animEffect>
                                  </p:childTnLst>
                                </p:cTn>
                              </p:par>
                            </p:childTnLst>
                          </p:cTn>
                        </p:par>
                        <p:par>
                          <p:cTn id="255" fill="hold">
                            <p:stCondLst>
                              <p:cond delay="3000"/>
                            </p:stCondLst>
                            <p:childTnLst>
                              <p:par>
                                <p:cTn id="256" presetID="22" presetClass="entr" presetSubtype="4" fill="hold" nodeType="afterEffect">
                                  <p:stCondLst>
                                    <p:cond delay="0"/>
                                  </p:stCondLst>
                                  <p:childTnLst>
                                    <p:set>
                                      <p:cBhvr>
                                        <p:cTn id="257" dur="1" fill="hold">
                                          <p:stCondLst>
                                            <p:cond delay="0"/>
                                          </p:stCondLst>
                                        </p:cTn>
                                        <p:tgtEl>
                                          <p:spTgt spid="146691">
                                            <p:txEl>
                                              <p:pRg st="0" end="0"/>
                                            </p:txEl>
                                          </p:spTgt>
                                        </p:tgtEl>
                                        <p:attrNameLst>
                                          <p:attrName>style.visibility</p:attrName>
                                        </p:attrNameLst>
                                      </p:cBhvr>
                                      <p:to>
                                        <p:strVal val="visible"/>
                                      </p:to>
                                    </p:set>
                                    <p:animEffect transition="in" filter="wipe(down)">
                                      <p:cBhvr>
                                        <p:cTn id="258" dur="500"/>
                                        <p:tgtEl>
                                          <p:spTgt spid="146691">
                                            <p:txEl>
                                              <p:pRg st="0" end="0"/>
                                            </p:txEl>
                                          </p:spTgt>
                                        </p:tgtEl>
                                      </p:cBhvr>
                                    </p:animEffect>
                                  </p:childTnLst>
                                </p:cTn>
                              </p:par>
                            </p:childTnLst>
                          </p:cTn>
                        </p:par>
                      </p:childTnLst>
                    </p:cTn>
                  </p:par>
                  <p:par>
                    <p:cTn id="259" fill="hold">
                      <p:stCondLst>
                        <p:cond delay="indefinite"/>
                      </p:stCondLst>
                      <p:childTnLst>
                        <p:par>
                          <p:cTn id="260" fill="hold">
                            <p:stCondLst>
                              <p:cond delay="0"/>
                            </p:stCondLst>
                            <p:childTnLst>
                              <p:par>
                                <p:cTn id="261" presetID="27" presetClass="entr" presetSubtype="0" fill="hold" grpId="0" nodeType="clickEffect">
                                  <p:stCondLst>
                                    <p:cond delay="0"/>
                                  </p:stCondLst>
                                  <p:iterate type="lt">
                                    <p:tmPct val="50000"/>
                                  </p:iterate>
                                  <p:childTnLst>
                                    <p:set>
                                      <p:cBhvr>
                                        <p:cTn id="262" dur="1" fill="hold">
                                          <p:stCondLst>
                                            <p:cond delay="0"/>
                                          </p:stCondLst>
                                        </p:cTn>
                                        <p:tgtEl>
                                          <p:spTgt spid="146708"/>
                                        </p:tgtEl>
                                        <p:attrNameLst>
                                          <p:attrName>style.visibility</p:attrName>
                                        </p:attrNameLst>
                                      </p:cBhvr>
                                      <p:to>
                                        <p:strVal val="visible"/>
                                      </p:to>
                                    </p:set>
                                    <p:anim calcmode="discrete" valueType="clr">
                                      <p:cBhvr override="childStyle">
                                        <p:cTn id="263" dur="80"/>
                                        <p:tgtEl>
                                          <p:spTgt spid="146708"/>
                                        </p:tgtEl>
                                        <p:attrNameLst>
                                          <p:attrName>style.color</p:attrName>
                                        </p:attrNameLst>
                                      </p:cBhvr>
                                      <p:tavLst>
                                        <p:tav tm="0">
                                          <p:val>
                                            <p:clrVal>
                                              <a:schemeClr val="accent2"/>
                                            </p:clrVal>
                                          </p:val>
                                        </p:tav>
                                        <p:tav tm="50000">
                                          <p:val>
                                            <p:clrVal>
                                              <a:schemeClr val="hlink"/>
                                            </p:clrVal>
                                          </p:val>
                                        </p:tav>
                                      </p:tavLst>
                                    </p:anim>
                                    <p:anim calcmode="discrete" valueType="clr">
                                      <p:cBhvr>
                                        <p:cTn id="264" dur="80"/>
                                        <p:tgtEl>
                                          <p:spTgt spid="146708"/>
                                        </p:tgtEl>
                                        <p:attrNameLst>
                                          <p:attrName>fillcolor</p:attrName>
                                        </p:attrNameLst>
                                      </p:cBhvr>
                                      <p:tavLst>
                                        <p:tav tm="0">
                                          <p:val>
                                            <p:clrVal>
                                              <a:schemeClr val="accent2"/>
                                            </p:clrVal>
                                          </p:val>
                                        </p:tav>
                                        <p:tav tm="50000">
                                          <p:val>
                                            <p:clrVal>
                                              <a:schemeClr val="hlink"/>
                                            </p:clrVal>
                                          </p:val>
                                        </p:tav>
                                      </p:tavLst>
                                    </p:anim>
                                    <p:set>
                                      <p:cBhvr>
                                        <p:cTn id="265" dur="80"/>
                                        <p:tgtEl>
                                          <p:spTgt spid="146708"/>
                                        </p:tgtEl>
                                        <p:attrNameLst>
                                          <p:attrName>fill.type</p:attrName>
                                        </p:attrNameLst>
                                      </p:cBhvr>
                                      <p:to>
                                        <p:strVal val="solid"/>
                                      </p:to>
                                    </p:set>
                                  </p:childTnLst>
                                </p:cTn>
                              </p:par>
                            </p:childTnLst>
                          </p:cTn>
                        </p:par>
                      </p:childTnLst>
                    </p:cTn>
                  </p:par>
                  <p:par>
                    <p:cTn id="266" fill="hold">
                      <p:stCondLst>
                        <p:cond delay="indefinite"/>
                      </p:stCondLst>
                      <p:childTnLst>
                        <p:par>
                          <p:cTn id="267" fill="hold">
                            <p:stCondLst>
                              <p:cond delay="0"/>
                            </p:stCondLst>
                            <p:childTnLst>
                              <p:par>
                                <p:cTn id="268" presetID="22" presetClass="entr" presetSubtype="4" fill="hold" nodeType="clickEffect">
                                  <p:stCondLst>
                                    <p:cond delay="0"/>
                                  </p:stCondLst>
                                  <p:childTnLst>
                                    <p:set>
                                      <p:cBhvr>
                                        <p:cTn id="269" dur="1" fill="hold">
                                          <p:stCondLst>
                                            <p:cond delay="0"/>
                                          </p:stCondLst>
                                        </p:cTn>
                                        <p:tgtEl>
                                          <p:spTgt spid="146690">
                                            <p:txEl>
                                              <p:pRg st="0" end="0"/>
                                            </p:txEl>
                                          </p:spTgt>
                                        </p:tgtEl>
                                        <p:attrNameLst>
                                          <p:attrName>style.visibility</p:attrName>
                                        </p:attrNameLst>
                                      </p:cBhvr>
                                      <p:to>
                                        <p:strVal val="visible"/>
                                      </p:to>
                                    </p:set>
                                    <p:animEffect transition="in" filter="wipe(down)">
                                      <p:cBhvr>
                                        <p:cTn id="270" dur="500"/>
                                        <p:tgtEl>
                                          <p:spTgt spid="146690">
                                            <p:txEl>
                                              <p:pRg st="0" end="0"/>
                                            </p:txEl>
                                          </p:spTgt>
                                        </p:tgtEl>
                                      </p:cBhvr>
                                    </p:animEffect>
                                  </p:childTnLst>
                                </p:cTn>
                              </p:par>
                            </p:childTnLst>
                          </p:cTn>
                        </p:par>
                        <p:par>
                          <p:cTn id="271" fill="hold">
                            <p:stCondLst>
                              <p:cond delay="500"/>
                            </p:stCondLst>
                            <p:childTnLst>
                              <p:par>
                                <p:cTn id="272" presetID="22" presetClass="entr" presetSubtype="4" fill="hold" nodeType="afterEffect">
                                  <p:stCondLst>
                                    <p:cond delay="0"/>
                                  </p:stCondLst>
                                  <p:childTnLst>
                                    <p:set>
                                      <p:cBhvr>
                                        <p:cTn id="273" dur="1" fill="hold">
                                          <p:stCondLst>
                                            <p:cond delay="0"/>
                                          </p:stCondLst>
                                        </p:cTn>
                                        <p:tgtEl>
                                          <p:spTgt spid="146659">
                                            <p:txEl>
                                              <p:pRg st="0" end="0"/>
                                            </p:txEl>
                                          </p:spTgt>
                                        </p:tgtEl>
                                        <p:attrNameLst>
                                          <p:attrName>style.visibility</p:attrName>
                                        </p:attrNameLst>
                                      </p:cBhvr>
                                      <p:to>
                                        <p:strVal val="visible"/>
                                      </p:to>
                                    </p:set>
                                    <p:animEffect transition="in" filter="wipe(down)">
                                      <p:cBhvr>
                                        <p:cTn id="274" dur="500"/>
                                        <p:tgtEl>
                                          <p:spTgt spid="146659">
                                            <p:txEl>
                                              <p:pRg st="0" end="0"/>
                                            </p:txEl>
                                          </p:spTgt>
                                        </p:tgtEl>
                                      </p:cBhvr>
                                    </p:animEffect>
                                  </p:childTnLst>
                                </p:cTn>
                              </p:par>
                            </p:childTnLst>
                          </p:cTn>
                        </p:par>
                        <p:par>
                          <p:cTn id="275" fill="hold">
                            <p:stCondLst>
                              <p:cond delay="1000"/>
                            </p:stCondLst>
                            <p:childTnLst>
                              <p:par>
                                <p:cTn id="276" presetID="22" presetClass="entr" presetSubtype="4" fill="hold" nodeType="afterEffect">
                                  <p:stCondLst>
                                    <p:cond delay="0"/>
                                  </p:stCondLst>
                                  <p:childTnLst>
                                    <p:set>
                                      <p:cBhvr>
                                        <p:cTn id="277" dur="1" fill="hold">
                                          <p:stCondLst>
                                            <p:cond delay="0"/>
                                          </p:stCondLst>
                                        </p:cTn>
                                        <p:tgtEl>
                                          <p:spTgt spid="146658">
                                            <p:txEl>
                                              <p:pRg st="0" end="0"/>
                                            </p:txEl>
                                          </p:spTgt>
                                        </p:tgtEl>
                                        <p:attrNameLst>
                                          <p:attrName>style.visibility</p:attrName>
                                        </p:attrNameLst>
                                      </p:cBhvr>
                                      <p:to>
                                        <p:strVal val="visible"/>
                                      </p:to>
                                    </p:set>
                                    <p:animEffect transition="in" filter="wipe(down)">
                                      <p:cBhvr>
                                        <p:cTn id="278" dur="500"/>
                                        <p:tgtEl>
                                          <p:spTgt spid="146658">
                                            <p:txEl>
                                              <p:pRg st="0" end="0"/>
                                            </p:txEl>
                                          </p:spTgt>
                                        </p:tgtEl>
                                      </p:cBhvr>
                                    </p:animEffect>
                                  </p:childTnLst>
                                </p:cTn>
                              </p:par>
                            </p:childTnLst>
                          </p:cTn>
                        </p:par>
                        <p:par>
                          <p:cTn id="279" fill="hold">
                            <p:stCondLst>
                              <p:cond delay="1500"/>
                            </p:stCondLst>
                            <p:childTnLst>
                              <p:par>
                                <p:cTn id="280" presetID="22" presetClass="entr" presetSubtype="4" fill="hold" nodeType="afterEffect">
                                  <p:stCondLst>
                                    <p:cond delay="0"/>
                                  </p:stCondLst>
                                  <p:childTnLst>
                                    <p:set>
                                      <p:cBhvr>
                                        <p:cTn id="281" dur="1" fill="hold">
                                          <p:stCondLst>
                                            <p:cond delay="0"/>
                                          </p:stCondLst>
                                        </p:cTn>
                                        <p:tgtEl>
                                          <p:spTgt spid="146657">
                                            <p:txEl>
                                              <p:pRg st="0" end="0"/>
                                            </p:txEl>
                                          </p:spTgt>
                                        </p:tgtEl>
                                        <p:attrNameLst>
                                          <p:attrName>style.visibility</p:attrName>
                                        </p:attrNameLst>
                                      </p:cBhvr>
                                      <p:to>
                                        <p:strVal val="visible"/>
                                      </p:to>
                                    </p:set>
                                    <p:animEffect transition="in" filter="wipe(down)">
                                      <p:cBhvr>
                                        <p:cTn id="282" dur="500"/>
                                        <p:tgtEl>
                                          <p:spTgt spid="146657">
                                            <p:txEl>
                                              <p:pRg st="0" end="0"/>
                                            </p:txEl>
                                          </p:spTgt>
                                        </p:tgtEl>
                                      </p:cBhvr>
                                    </p:animEffect>
                                  </p:childTnLst>
                                </p:cTn>
                              </p:par>
                            </p:childTnLst>
                          </p:cTn>
                        </p:par>
                        <p:par>
                          <p:cTn id="283" fill="hold">
                            <p:stCondLst>
                              <p:cond delay="2000"/>
                            </p:stCondLst>
                            <p:childTnLst>
                              <p:par>
                                <p:cTn id="284" presetID="22" presetClass="entr" presetSubtype="4" fill="hold" nodeType="afterEffect">
                                  <p:stCondLst>
                                    <p:cond delay="0"/>
                                  </p:stCondLst>
                                  <p:childTnLst>
                                    <p:set>
                                      <p:cBhvr>
                                        <p:cTn id="285" dur="1" fill="hold">
                                          <p:stCondLst>
                                            <p:cond delay="0"/>
                                          </p:stCondLst>
                                        </p:cTn>
                                        <p:tgtEl>
                                          <p:spTgt spid="146656">
                                            <p:txEl>
                                              <p:pRg st="0" end="0"/>
                                            </p:txEl>
                                          </p:spTgt>
                                        </p:tgtEl>
                                        <p:attrNameLst>
                                          <p:attrName>style.visibility</p:attrName>
                                        </p:attrNameLst>
                                      </p:cBhvr>
                                      <p:to>
                                        <p:strVal val="visible"/>
                                      </p:to>
                                    </p:set>
                                    <p:animEffect transition="in" filter="wipe(down)">
                                      <p:cBhvr>
                                        <p:cTn id="286" dur="500"/>
                                        <p:tgtEl>
                                          <p:spTgt spid="1466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695" grpId="0"/>
      <p:bldP spid="146696" grpId="0"/>
      <p:bldP spid="146697" grpId="0"/>
      <p:bldP spid="146698" grpId="0"/>
      <p:bldP spid="146699" grpId="0"/>
      <p:bldP spid="146700" grpId="0"/>
      <p:bldP spid="146707" grpId="0"/>
      <p:bldP spid="14670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71472" y="428604"/>
            <a:ext cx="7887095"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kumimoji="0" lang="en-US" sz="3200" b="1" i="0" u="none"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Match the sights and their names</a:t>
            </a:r>
            <a:endPar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Picture 11" descr="5190"/>
          <p:cNvPicPr>
            <a:picLocks noChangeAspect="1" noChangeArrowheads="1"/>
          </p:cNvPicPr>
          <p:nvPr/>
        </p:nvPicPr>
        <p:blipFill>
          <a:blip r:embed="rId2" cstate="print"/>
          <a:srcRect/>
          <a:stretch>
            <a:fillRect/>
          </a:stretch>
        </p:blipFill>
        <p:spPr bwMode="auto">
          <a:xfrm>
            <a:off x="928662" y="1142984"/>
            <a:ext cx="1847850" cy="2232025"/>
          </a:xfrm>
          <a:prstGeom prst="rect">
            <a:avLst/>
          </a:prstGeom>
          <a:noFill/>
        </p:spPr>
      </p:pic>
      <p:pic>
        <p:nvPicPr>
          <p:cNvPr id="5" name="Picture 9" descr="pikadilli-sekus"/>
          <p:cNvPicPr>
            <a:picLocks noChangeAspect="1" noChangeArrowheads="1"/>
          </p:cNvPicPr>
          <p:nvPr/>
        </p:nvPicPr>
        <p:blipFill>
          <a:blip r:embed="rId3" cstate="print"/>
          <a:srcRect/>
          <a:stretch>
            <a:fillRect/>
          </a:stretch>
        </p:blipFill>
        <p:spPr bwMode="auto">
          <a:xfrm>
            <a:off x="3571868" y="1142984"/>
            <a:ext cx="1800225" cy="2230437"/>
          </a:xfrm>
          <a:prstGeom prst="rect">
            <a:avLst/>
          </a:prstGeom>
          <a:noFill/>
        </p:spPr>
      </p:pic>
      <p:pic>
        <p:nvPicPr>
          <p:cNvPr id="6" name="Picture 4" descr="london_westminster7"/>
          <p:cNvPicPr>
            <a:picLocks noChangeAspect="1" noChangeArrowheads="1"/>
          </p:cNvPicPr>
          <p:nvPr/>
        </p:nvPicPr>
        <p:blipFill>
          <a:blip r:embed="rId4" cstate="print"/>
          <a:srcRect/>
          <a:stretch>
            <a:fillRect/>
          </a:stretch>
        </p:blipFill>
        <p:spPr>
          <a:xfrm>
            <a:off x="6072198" y="1071546"/>
            <a:ext cx="1944687" cy="2330450"/>
          </a:xfrm>
          <a:prstGeom prst="rect">
            <a:avLst/>
          </a:prstGeom>
          <a:noFill/>
          <a:ln/>
        </p:spPr>
      </p:pic>
      <p:pic>
        <p:nvPicPr>
          <p:cNvPr id="7" name="Picture 6" descr="dn4"/>
          <p:cNvPicPr>
            <a:picLocks noChangeAspect="1" noChangeArrowheads="1"/>
          </p:cNvPicPr>
          <p:nvPr/>
        </p:nvPicPr>
        <p:blipFill>
          <a:blip r:embed="rId5" cstate="print"/>
          <a:stretch>
            <a:fillRect/>
          </a:stretch>
        </p:blipFill>
        <p:spPr>
          <a:xfrm>
            <a:off x="642910" y="4000504"/>
            <a:ext cx="3071834" cy="1928826"/>
          </a:xfrm>
          <a:prstGeom prst="rect">
            <a:avLst/>
          </a:prstGeom>
          <a:noFill/>
          <a:ln/>
        </p:spPr>
      </p:pic>
      <p:pic>
        <p:nvPicPr>
          <p:cNvPr id="8" name="Picture 8" descr="tower"/>
          <p:cNvPicPr>
            <a:picLocks noChangeAspect="1" noChangeArrowheads="1"/>
          </p:cNvPicPr>
          <p:nvPr/>
        </p:nvPicPr>
        <p:blipFill>
          <a:blip r:embed="rId6" cstate="print"/>
          <a:srcRect/>
          <a:stretch>
            <a:fillRect/>
          </a:stretch>
        </p:blipFill>
        <p:spPr bwMode="auto">
          <a:xfrm>
            <a:off x="5286380" y="3929066"/>
            <a:ext cx="3000396" cy="2053635"/>
          </a:xfrm>
          <a:prstGeom prst="rect">
            <a:avLst/>
          </a:prstGeom>
          <a:noFill/>
        </p:spPr>
      </p:pic>
      <p:sp>
        <p:nvSpPr>
          <p:cNvPr id="9" name="Rectangle 3"/>
          <p:cNvSpPr txBox="1">
            <a:spLocks noChangeArrowheads="1"/>
          </p:cNvSpPr>
          <p:nvPr/>
        </p:nvSpPr>
        <p:spPr>
          <a:xfrm>
            <a:off x="3357554" y="3571876"/>
            <a:ext cx="3000396" cy="428628"/>
          </a:xfrm>
          <a:prstGeom prst="rect">
            <a:avLst/>
          </a:prstGeom>
        </p:spPr>
        <p:txBody>
          <a:bodyPr>
            <a:noAutofit/>
          </a:bodyPr>
          <a:lstStyle/>
          <a:p>
            <a:pPr marL="265176" marR="0" lvl="0" indent="-265176" algn="l" defTabSz="914400" rtl="0" eaLnBrk="1" fontAlgn="auto" latinLnBrk="0" hangingPunct="1">
              <a:lnSpc>
                <a:spcPct val="80000"/>
              </a:lnSpc>
              <a:spcBef>
                <a:spcPts val="250"/>
              </a:spcBef>
              <a:spcAft>
                <a:spcPts val="0"/>
              </a:spcAft>
              <a:buClr>
                <a:schemeClr val="accent1"/>
              </a:buClr>
              <a:buSzPct val="80000"/>
              <a:buFontTx/>
              <a:buNone/>
              <a:tabLst/>
              <a:defRPr/>
            </a:pPr>
            <a:r>
              <a:rPr kumimoji="0" lang="en-US" b="1" i="0" u="none" strike="noStrike" kern="1200" cap="none" spc="0" normalizeH="0" baseline="0" noProof="0" dirty="0" smtClean="0">
                <a:ln>
                  <a:noFill/>
                </a:ln>
                <a:solidFill>
                  <a:srgbClr val="336699"/>
                </a:solidFill>
                <a:effectLst/>
                <a:uLnTx/>
                <a:uFillTx/>
                <a:latin typeface="+mn-lt"/>
                <a:ea typeface="+mn-ea"/>
                <a:cs typeface="+mn-cs"/>
              </a:rPr>
              <a:t>The Tower of London </a:t>
            </a:r>
            <a:endParaRPr kumimoji="0" lang="en-US" b="1" i="0" u="none" strike="noStrike" kern="1200" cap="none" spc="0" normalizeH="0" baseline="0" noProof="0" dirty="0">
              <a:ln>
                <a:noFill/>
              </a:ln>
              <a:solidFill>
                <a:srgbClr val="336699"/>
              </a:solidFill>
              <a:effectLst/>
              <a:uLnTx/>
              <a:uFillTx/>
              <a:latin typeface="+mn-lt"/>
              <a:ea typeface="+mn-ea"/>
              <a:cs typeface="+mn-cs"/>
            </a:endParaRPr>
          </a:p>
        </p:txBody>
      </p:sp>
      <p:sp>
        <p:nvSpPr>
          <p:cNvPr id="10" name="Text Box 16"/>
          <p:cNvSpPr txBox="1">
            <a:spLocks noChangeArrowheads="1"/>
          </p:cNvSpPr>
          <p:nvPr/>
        </p:nvSpPr>
        <p:spPr bwMode="auto">
          <a:xfrm>
            <a:off x="642910" y="3500438"/>
            <a:ext cx="2881312" cy="366713"/>
          </a:xfrm>
          <a:prstGeom prst="rect">
            <a:avLst/>
          </a:prstGeom>
          <a:noFill/>
          <a:ln w="9525">
            <a:noFill/>
            <a:miter lim="800000"/>
            <a:headEnd/>
            <a:tailEnd/>
          </a:ln>
          <a:effectLst/>
        </p:spPr>
        <p:txBody>
          <a:bodyPr>
            <a:spAutoFit/>
          </a:bodyPr>
          <a:lstStyle/>
          <a:p>
            <a:pPr algn="l"/>
            <a:r>
              <a:rPr lang="en-US" b="1" dirty="0">
                <a:solidFill>
                  <a:srgbClr val="336699"/>
                </a:solidFill>
              </a:rPr>
              <a:t>Westminster Abbey</a:t>
            </a:r>
            <a:endParaRPr lang="ru-RU" b="1" dirty="0"/>
          </a:p>
        </p:txBody>
      </p:sp>
      <p:sp>
        <p:nvSpPr>
          <p:cNvPr id="11" name="Text Box 12"/>
          <p:cNvSpPr txBox="1">
            <a:spLocks noChangeArrowheads="1"/>
          </p:cNvSpPr>
          <p:nvPr/>
        </p:nvSpPr>
        <p:spPr bwMode="auto">
          <a:xfrm>
            <a:off x="6429388" y="3500438"/>
            <a:ext cx="1643074" cy="369332"/>
          </a:xfrm>
          <a:prstGeom prst="rect">
            <a:avLst/>
          </a:prstGeom>
          <a:noFill/>
          <a:ln w="9525">
            <a:noFill/>
            <a:miter lim="800000"/>
            <a:headEnd/>
            <a:tailEnd/>
          </a:ln>
          <a:effectLst/>
        </p:spPr>
        <p:txBody>
          <a:bodyPr wrap="square">
            <a:spAutoFit/>
          </a:bodyPr>
          <a:lstStyle/>
          <a:p>
            <a:pPr algn="l"/>
            <a:r>
              <a:rPr lang="en-US" sz="1800" b="1" dirty="0">
                <a:solidFill>
                  <a:srgbClr val="336699"/>
                </a:solidFill>
              </a:rPr>
              <a:t>Piccadilly</a:t>
            </a:r>
            <a:endParaRPr lang="ru-RU" sz="1800" b="1" dirty="0"/>
          </a:p>
        </p:txBody>
      </p:sp>
      <p:sp>
        <p:nvSpPr>
          <p:cNvPr id="12" name="Text Box 14"/>
          <p:cNvSpPr txBox="1">
            <a:spLocks noChangeArrowheads="1"/>
          </p:cNvSpPr>
          <p:nvPr/>
        </p:nvSpPr>
        <p:spPr bwMode="auto">
          <a:xfrm>
            <a:off x="571472" y="6000768"/>
            <a:ext cx="3527425" cy="366713"/>
          </a:xfrm>
          <a:prstGeom prst="rect">
            <a:avLst/>
          </a:prstGeom>
          <a:noFill/>
          <a:ln w="9525">
            <a:noFill/>
            <a:miter lim="800000"/>
            <a:headEnd/>
            <a:tailEnd/>
          </a:ln>
          <a:effectLst/>
        </p:spPr>
        <p:txBody>
          <a:bodyPr>
            <a:spAutoFit/>
          </a:bodyPr>
          <a:lstStyle/>
          <a:p>
            <a:pPr algn="l"/>
            <a:r>
              <a:rPr lang="en-US" sz="1800" b="1" dirty="0">
                <a:solidFill>
                  <a:srgbClr val="336699"/>
                </a:solidFill>
              </a:rPr>
              <a:t>The Houses of Parliament</a:t>
            </a:r>
            <a:endParaRPr lang="ru-RU" sz="1800" b="1" dirty="0"/>
          </a:p>
        </p:txBody>
      </p:sp>
      <p:sp>
        <p:nvSpPr>
          <p:cNvPr id="13" name="Text Box 15"/>
          <p:cNvSpPr txBox="1">
            <a:spLocks noChangeArrowheads="1"/>
          </p:cNvSpPr>
          <p:nvPr/>
        </p:nvSpPr>
        <p:spPr bwMode="auto">
          <a:xfrm>
            <a:off x="5357818" y="6000768"/>
            <a:ext cx="2879725" cy="366713"/>
          </a:xfrm>
          <a:prstGeom prst="rect">
            <a:avLst/>
          </a:prstGeom>
          <a:noFill/>
          <a:ln w="9525">
            <a:noFill/>
            <a:miter lim="800000"/>
            <a:headEnd/>
            <a:tailEnd/>
          </a:ln>
          <a:effectLst/>
        </p:spPr>
        <p:txBody>
          <a:bodyPr>
            <a:spAutoFit/>
          </a:bodyPr>
          <a:lstStyle/>
          <a:p>
            <a:pPr algn="l"/>
            <a:r>
              <a:rPr lang="en-US" sz="1800" b="1" dirty="0">
                <a:solidFill>
                  <a:srgbClr val="336699"/>
                </a:solidFill>
              </a:rPr>
              <a:t>Buckingham Palace</a:t>
            </a:r>
            <a:endParaRPr lang="ru-RU" sz="18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47"/>
          <p:cNvSpPr txBox="1">
            <a:spLocks noChangeArrowheads="1"/>
          </p:cNvSpPr>
          <p:nvPr/>
        </p:nvSpPr>
        <p:spPr bwMode="auto">
          <a:xfrm>
            <a:off x="468313" y="2786058"/>
            <a:ext cx="8675687" cy="3231654"/>
          </a:xfrm>
          <a:prstGeom prst="rect">
            <a:avLst/>
          </a:prstGeom>
          <a:noFill/>
          <a:ln w="9525">
            <a:noFill/>
            <a:miter lim="800000"/>
            <a:headEnd/>
            <a:tailEnd/>
          </a:ln>
          <a:effectLst/>
        </p:spPr>
        <p:txBody>
          <a:bodyPr wrap="square">
            <a:spAutoFit/>
          </a:bodyPr>
          <a:lstStyle/>
          <a:p>
            <a:pPr algn="l">
              <a:spcBef>
                <a:spcPct val="50000"/>
              </a:spcBef>
              <a:buFont typeface="Wingdings" pitchFamily="2" charset="2"/>
              <a:buNone/>
            </a:pPr>
            <a:r>
              <a:rPr lang="en-US" sz="2400" i="1" dirty="0"/>
              <a:t>   </a:t>
            </a:r>
            <a:r>
              <a:rPr lang="en-US" sz="2400" i="1" dirty="0" smtClean="0"/>
              <a:t>…         </a:t>
            </a:r>
            <a:r>
              <a:rPr lang="en-US" sz="2400" dirty="0" smtClean="0">
                <a:solidFill>
                  <a:srgbClr val="336699"/>
                </a:solidFill>
              </a:rPr>
              <a:t>is </a:t>
            </a:r>
            <a:r>
              <a:rPr lang="en-US" sz="2400" dirty="0">
                <a:solidFill>
                  <a:srgbClr val="336699"/>
                </a:solidFill>
              </a:rPr>
              <a:t>the capital of Great Britain.</a:t>
            </a:r>
          </a:p>
          <a:p>
            <a:pPr algn="l">
              <a:spcBef>
                <a:spcPct val="50000"/>
              </a:spcBef>
              <a:buFont typeface="Wingdings" pitchFamily="2" charset="2"/>
              <a:buNone/>
            </a:pPr>
            <a:r>
              <a:rPr lang="en-US" sz="2400" dirty="0">
                <a:solidFill>
                  <a:srgbClr val="336699"/>
                </a:solidFill>
              </a:rPr>
              <a:t>London is the one of the largest  </a:t>
            </a:r>
            <a:r>
              <a:rPr lang="en-US" sz="2400" dirty="0" smtClean="0">
                <a:solidFill>
                  <a:srgbClr val="336699"/>
                </a:solidFill>
              </a:rPr>
              <a:t>…       in </a:t>
            </a:r>
            <a:r>
              <a:rPr lang="en-US" sz="2400" dirty="0">
                <a:solidFill>
                  <a:srgbClr val="336699"/>
                </a:solidFill>
              </a:rPr>
              <a:t>the world.</a:t>
            </a:r>
          </a:p>
          <a:p>
            <a:pPr algn="l">
              <a:spcBef>
                <a:spcPct val="50000"/>
              </a:spcBef>
              <a:buFont typeface="Wingdings" pitchFamily="2" charset="2"/>
              <a:buNone/>
            </a:pPr>
            <a:r>
              <a:rPr lang="en-US" sz="2400" dirty="0">
                <a:solidFill>
                  <a:srgbClr val="336699"/>
                </a:solidFill>
              </a:rPr>
              <a:t>There is a Nelson’s Column in the centre </a:t>
            </a:r>
            <a:r>
              <a:rPr lang="en-US" sz="2400" dirty="0" smtClean="0">
                <a:solidFill>
                  <a:srgbClr val="336699"/>
                </a:solidFill>
              </a:rPr>
              <a:t>of …</a:t>
            </a:r>
            <a:endParaRPr lang="en-US" sz="2400" dirty="0">
              <a:solidFill>
                <a:srgbClr val="336699"/>
              </a:solidFill>
            </a:endParaRPr>
          </a:p>
          <a:p>
            <a:pPr algn="l">
              <a:spcBef>
                <a:spcPct val="50000"/>
              </a:spcBef>
              <a:buFont typeface="Wingdings" pitchFamily="2" charset="2"/>
              <a:buNone/>
            </a:pPr>
            <a:r>
              <a:rPr lang="en-US" sz="2400" dirty="0">
                <a:solidFill>
                  <a:srgbClr val="336699"/>
                </a:solidFill>
              </a:rPr>
              <a:t>   </a:t>
            </a:r>
            <a:r>
              <a:rPr lang="en-US" sz="2400" dirty="0" smtClean="0">
                <a:solidFill>
                  <a:srgbClr val="336699"/>
                </a:solidFill>
              </a:rPr>
              <a:t>…                 is </a:t>
            </a:r>
            <a:r>
              <a:rPr lang="en-US" sz="2400" dirty="0">
                <a:solidFill>
                  <a:srgbClr val="336699"/>
                </a:solidFill>
              </a:rPr>
              <a:t>the meeting point of six streets.</a:t>
            </a:r>
          </a:p>
          <a:p>
            <a:pPr algn="l">
              <a:spcBef>
                <a:spcPct val="50000"/>
              </a:spcBef>
              <a:buFont typeface="Wingdings" pitchFamily="2" charset="2"/>
              <a:buNone/>
            </a:pPr>
            <a:r>
              <a:rPr lang="en-US" sz="2400" dirty="0">
                <a:solidFill>
                  <a:srgbClr val="336699"/>
                </a:solidFill>
              </a:rPr>
              <a:t>  </a:t>
            </a:r>
            <a:r>
              <a:rPr lang="en-US" sz="2400" dirty="0" smtClean="0">
                <a:solidFill>
                  <a:srgbClr val="336699"/>
                </a:solidFill>
              </a:rPr>
              <a:t> …                 is </a:t>
            </a:r>
            <a:r>
              <a:rPr lang="en-US" sz="2400" dirty="0">
                <a:solidFill>
                  <a:srgbClr val="336699"/>
                </a:solidFill>
              </a:rPr>
              <a:t>the seat of the British government</a:t>
            </a:r>
            <a:r>
              <a:rPr lang="en-US" sz="2400" dirty="0" smtClean="0">
                <a:solidFill>
                  <a:srgbClr val="336699"/>
                </a:solidFill>
              </a:rPr>
              <a:t>. </a:t>
            </a:r>
            <a:endParaRPr lang="en-US" sz="2400" dirty="0">
              <a:solidFill>
                <a:srgbClr val="336699"/>
              </a:solidFill>
            </a:endParaRPr>
          </a:p>
          <a:p>
            <a:pPr algn="l">
              <a:spcBef>
                <a:spcPct val="50000"/>
              </a:spcBef>
              <a:buFont typeface="Wingdings" pitchFamily="2" charset="2"/>
              <a:buNone/>
            </a:pPr>
            <a:r>
              <a:rPr lang="en-US" sz="2400" dirty="0">
                <a:solidFill>
                  <a:srgbClr val="336699"/>
                </a:solidFill>
              </a:rPr>
              <a:t>Buckingham Palace is the London home of </a:t>
            </a:r>
            <a:r>
              <a:rPr lang="en-US" sz="2400" dirty="0" smtClean="0">
                <a:solidFill>
                  <a:srgbClr val="336699"/>
                </a:solidFill>
              </a:rPr>
              <a:t>the …</a:t>
            </a:r>
            <a:endParaRPr lang="ru-RU" sz="2400" dirty="0">
              <a:solidFill>
                <a:srgbClr val="336699"/>
              </a:solidFill>
            </a:endParaRPr>
          </a:p>
        </p:txBody>
      </p:sp>
      <p:sp>
        <p:nvSpPr>
          <p:cNvPr id="4" name="Прямоугольник 3"/>
          <p:cNvSpPr/>
          <p:nvPr/>
        </p:nvSpPr>
        <p:spPr>
          <a:xfrm>
            <a:off x="428596" y="357166"/>
            <a:ext cx="8358246"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kumimoji="0" lang="en-US" sz="3200" b="1" i="0" u="none"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Fill in the sentences with </a:t>
            </a:r>
          </a:p>
          <a:p>
            <a:pPr algn="ctr"/>
            <a:r>
              <a:rPr kumimoji="0" lang="en-US" sz="3200" b="1" i="0" u="none"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the words in the table</a:t>
            </a:r>
            <a:endPar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Text Box 349"/>
          <p:cNvSpPr txBox="1">
            <a:spLocks noChangeArrowheads="1"/>
          </p:cNvSpPr>
          <p:nvPr/>
        </p:nvSpPr>
        <p:spPr bwMode="auto">
          <a:xfrm>
            <a:off x="3786182" y="2071678"/>
            <a:ext cx="1800225" cy="457200"/>
          </a:xfrm>
          <a:prstGeom prst="rect">
            <a:avLst/>
          </a:prstGeom>
          <a:noFill/>
          <a:ln w="9525">
            <a:noFill/>
            <a:miter lim="800000"/>
            <a:headEnd/>
            <a:tailEnd/>
          </a:ln>
          <a:effectLst/>
        </p:spPr>
        <p:txBody>
          <a:bodyPr>
            <a:spAutoFit/>
          </a:bodyPr>
          <a:lstStyle/>
          <a:p>
            <a:pPr>
              <a:spcBef>
                <a:spcPct val="50000"/>
              </a:spcBef>
            </a:pPr>
            <a:r>
              <a:rPr lang="en-US" sz="2400" b="1" dirty="0">
                <a:solidFill>
                  <a:srgbClr val="336699"/>
                </a:solidFill>
              </a:rPr>
              <a:t>London</a:t>
            </a:r>
            <a:endParaRPr lang="ru-RU" sz="2400" b="1" dirty="0">
              <a:solidFill>
                <a:srgbClr val="336699"/>
              </a:solidFill>
            </a:endParaRPr>
          </a:p>
        </p:txBody>
      </p:sp>
      <p:sp>
        <p:nvSpPr>
          <p:cNvPr id="6" name="Text Box 352"/>
          <p:cNvSpPr txBox="1">
            <a:spLocks noChangeArrowheads="1"/>
          </p:cNvSpPr>
          <p:nvPr/>
        </p:nvSpPr>
        <p:spPr bwMode="auto">
          <a:xfrm>
            <a:off x="539750" y="1557338"/>
            <a:ext cx="3532184" cy="461665"/>
          </a:xfrm>
          <a:prstGeom prst="rect">
            <a:avLst/>
          </a:prstGeom>
          <a:noFill/>
          <a:ln w="9525">
            <a:noFill/>
            <a:miter lim="800000"/>
            <a:headEnd/>
            <a:tailEnd/>
          </a:ln>
          <a:effectLst/>
        </p:spPr>
        <p:txBody>
          <a:bodyPr wrap="square">
            <a:spAutoFit/>
          </a:bodyPr>
          <a:lstStyle/>
          <a:p>
            <a:pPr>
              <a:spcBef>
                <a:spcPct val="50000"/>
              </a:spcBef>
            </a:pPr>
            <a:r>
              <a:rPr lang="en-US" sz="2400" b="1" dirty="0">
                <a:solidFill>
                  <a:srgbClr val="336699"/>
                </a:solidFill>
              </a:rPr>
              <a:t>Trafalgar Square</a:t>
            </a:r>
            <a:endParaRPr lang="ru-RU" sz="2400" b="1" dirty="0">
              <a:solidFill>
                <a:srgbClr val="336699"/>
              </a:solidFill>
            </a:endParaRPr>
          </a:p>
        </p:txBody>
      </p:sp>
      <p:sp>
        <p:nvSpPr>
          <p:cNvPr id="7" name="Text Box 355"/>
          <p:cNvSpPr txBox="1">
            <a:spLocks noChangeArrowheads="1"/>
          </p:cNvSpPr>
          <p:nvPr/>
        </p:nvSpPr>
        <p:spPr bwMode="auto">
          <a:xfrm>
            <a:off x="571472" y="2071678"/>
            <a:ext cx="3455987" cy="457200"/>
          </a:xfrm>
          <a:prstGeom prst="rect">
            <a:avLst/>
          </a:prstGeom>
          <a:noFill/>
          <a:ln w="9525">
            <a:noFill/>
            <a:miter lim="800000"/>
            <a:headEnd/>
            <a:tailEnd/>
          </a:ln>
          <a:effectLst/>
        </p:spPr>
        <p:txBody>
          <a:bodyPr>
            <a:spAutoFit/>
          </a:bodyPr>
          <a:lstStyle/>
          <a:p>
            <a:pPr>
              <a:spcBef>
                <a:spcPct val="50000"/>
              </a:spcBef>
            </a:pPr>
            <a:r>
              <a:rPr lang="en-US" sz="2400" b="1" dirty="0">
                <a:solidFill>
                  <a:srgbClr val="336699"/>
                </a:solidFill>
              </a:rPr>
              <a:t>Piccadilly Circus</a:t>
            </a:r>
            <a:r>
              <a:rPr lang="en-US" sz="2400" b="1" dirty="0"/>
              <a:t>   </a:t>
            </a:r>
            <a:endParaRPr lang="ru-RU" sz="2400" b="1" dirty="0"/>
          </a:p>
        </p:txBody>
      </p:sp>
      <p:sp>
        <p:nvSpPr>
          <p:cNvPr id="8" name="Text Box 356"/>
          <p:cNvSpPr txBox="1">
            <a:spLocks noChangeArrowheads="1"/>
          </p:cNvSpPr>
          <p:nvPr/>
        </p:nvSpPr>
        <p:spPr bwMode="auto">
          <a:xfrm>
            <a:off x="3714744" y="1571612"/>
            <a:ext cx="5000692" cy="461665"/>
          </a:xfrm>
          <a:prstGeom prst="rect">
            <a:avLst/>
          </a:prstGeom>
          <a:noFill/>
          <a:ln w="9525">
            <a:noFill/>
            <a:miter lim="800000"/>
            <a:headEnd/>
            <a:tailEnd/>
          </a:ln>
          <a:effectLst/>
        </p:spPr>
        <p:txBody>
          <a:bodyPr wrap="square">
            <a:spAutoFit/>
          </a:bodyPr>
          <a:lstStyle/>
          <a:p>
            <a:pPr>
              <a:spcBef>
                <a:spcPct val="50000"/>
              </a:spcBef>
            </a:pPr>
            <a:r>
              <a:rPr lang="en-US" sz="2400" b="1" dirty="0">
                <a:solidFill>
                  <a:srgbClr val="336699"/>
                </a:solidFill>
              </a:rPr>
              <a:t>The Houses of Parliament</a:t>
            </a:r>
            <a:endParaRPr lang="ru-RU" sz="2400" b="1" dirty="0">
              <a:solidFill>
                <a:srgbClr val="336699"/>
              </a:solidFill>
            </a:endParaRPr>
          </a:p>
        </p:txBody>
      </p:sp>
      <p:sp>
        <p:nvSpPr>
          <p:cNvPr id="9" name="Text Box 350"/>
          <p:cNvSpPr txBox="1">
            <a:spLocks noChangeArrowheads="1"/>
          </p:cNvSpPr>
          <p:nvPr/>
        </p:nvSpPr>
        <p:spPr bwMode="auto">
          <a:xfrm>
            <a:off x="5572132" y="2071678"/>
            <a:ext cx="1728788" cy="457200"/>
          </a:xfrm>
          <a:prstGeom prst="rect">
            <a:avLst/>
          </a:prstGeom>
          <a:noFill/>
          <a:ln w="9525">
            <a:noFill/>
            <a:miter lim="800000"/>
            <a:headEnd/>
            <a:tailEnd/>
          </a:ln>
          <a:effectLst/>
        </p:spPr>
        <p:txBody>
          <a:bodyPr>
            <a:spAutoFit/>
          </a:bodyPr>
          <a:lstStyle/>
          <a:p>
            <a:pPr>
              <a:spcBef>
                <a:spcPct val="50000"/>
              </a:spcBef>
            </a:pPr>
            <a:r>
              <a:rPr lang="en-US" sz="2400" b="1" dirty="0">
                <a:solidFill>
                  <a:srgbClr val="336699"/>
                </a:solidFill>
              </a:rPr>
              <a:t>Queen</a:t>
            </a:r>
            <a:endParaRPr lang="ru-RU" sz="2400" b="1" dirty="0">
              <a:solidFill>
                <a:srgbClr val="336699"/>
              </a:solidFill>
            </a:endParaRPr>
          </a:p>
        </p:txBody>
      </p:sp>
      <p:sp>
        <p:nvSpPr>
          <p:cNvPr id="10" name="Прямоугольник 9"/>
          <p:cNvSpPr/>
          <p:nvPr/>
        </p:nvSpPr>
        <p:spPr>
          <a:xfrm>
            <a:off x="500034" y="1500174"/>
            <a:ext cx="8072494" cy="11430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 Box 351"/>
          <p:cNvSpPr txBox="1">
            <a:spLocks noChangeArrowheads="1"/>
          </p:cNvSpPr>
          <p:nvPr/>
        </p:nvSpPr>
        <p:spPr bwMode="auto">
          <a:xfrm>
            <a:off x="6929454" y="2071678"/>
            <a:ext cx="1657350" cy="457200"/>
          </a:xfrm>
          <a:prstGeom prst="rect">
            <a:avLst/>
          </a:prstGeom>
          <a:noFill/>
          <a:ln w="9525">
            <a:noFill/>
            <a:miter lim="800000"/>
            <a:headEnd/>
            <a:tailEnd/>
          </a:ln>
          <a:effectLst/>
        </p:spPr>
        <p:txBody>
          <a:bodyPr>
            <a:spAutoFit/>
          </a:bodyPr>
          <a:lstStyle/>
          <a:p>
            <a:pPr>
              <a:spcBef>
                <a:spcPct val="50000"/>
              </a:spcBef>
            </a:pPr>
            <a:r>
              <a:rPr lang="en-US" sz="2400" b="1" dirty="0">
                <a:solidFill>
                  <a:srgbClr val="336699"/>
                </a:solidFill>
              </a:rPr>
              <a:t>cities</a:t>
            </a:r>
            <a:endParaRPr lang="ru-RU" sz="2400" b="1" dirty="0">
              <a:solidFill>
                <a:srgbClr val="33669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dmin\Мои документы\Мои рисунки\2004-11-08-london-106.jpg"/>
          <p:cNvPicPr>
            <a:picLocks noChangeAspect="1" noChangeArrowheads="1"/>
          </p:cNvPicPr>
          <p:nvPr/>
        </p:nvPicPr>
        <p:blipFill>
          <a:blip r:embed="rId2" cstate="print"/>
          <a:srcRect/>
          <a:stretch>
            <a:fillRect/>
          </a:stretch>
        </p:blipFill>
        <p:spPr bwMode="auto">
          <a:xfrm>
            <a:off x="285720" y="285728"/>
            <a:ext cx="8572560" cy="628654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p:cNvPicPr>
            <a:picLocks noChangeAspect="1" noChangeArrowheads="1"/>
          </p:cNvPicPr>
          <p:nvPr/>
        </p:nvPicPr>
        <p:blipFill>
          <a:blip r:embed="rId3" cstate="print"/>
          <a:srcRect/>
          <a:stretch>
            <a:fillRect/>
          </a:stretch>
        </p:blipFill>
        <p:spPr>
          <a:xfrm>
            <a:off x="3643306" y="1428736"/>
            <a:ext cx="4714908" cy="3214710"/>
          </a:xfrm>
          <a:prstGeom prst="rect">
            <a:avLst/>
          </a:prstGeom>
          <a:noFill/>
          <a:ln/>
        </p:spPr>
      </p:pic>
      <p:sp>
        <p:nvSpPr>
          <p:cNvPr id="4" name="Text Box 13"/>
          <p:cNvSpPr txBox="1">
            <a:spLocks noChangeArrowheads="1"/>
          </p:cNvSpPr>
          <p:nvPr/>
        </p:nvSpPr>
        <p:spPr bwMode="auto">
          <a:xfrm>
            <a:off x="642910" y="4643446"/>
            <a:ext cx="8001056" cy="2010430"/>
          </a:xfrm>
          <a:prstGeom prst="rect">
            <a:avLst/>
          </a:prstGeom>
          <a:noFill/>
          <a:ln w="9525">
            <a:noFill/>
            <a:miter lim="800000"/>
            <a:headEnd/>
            <a:tailEnd/>
          </a:ln>
          <a:effectLst/>
        </p:spPr>
        <p:txBody>
          <a:bodyPr wrap="square">
            <a:spAutoFit/>
          </a:bodyPr>
          <a:lstStyle/>
          <a:p>
            <a:pPr algn="just"/>
            <a:r>
              <a:rPr lang="en-US" sz="2400" i="1" dirty="0">
                <a:effectLst>
                  <a:outerShdw blurRad="38100" dist="38100" dir="2700000" algn="tl">
                    <a:srgbClr val="000000"/>
                  </a:outerShdw>
                </a:effectLst>
              </a:rPr>
              <a:t>In front of you there are the Houses of </a:t>
            </a:r>
            <a:r>
              <a:rPr lang="en-US" sz="2400" i="1" dirty="0" smtClean="0">
                <a:effectLst>
                  <a:outerShdw blurRad="38100" dist="38100" dir="2700000" algn="tl">
                    <a:srgbClr val="000000"/>
                  </a:outerShdw>
                </a:effectLst>
              </a:rPr>
              <a:t>Parliament and Big Ben. </a:t>
            </a:r>
            <a:r>
              <a:rPr lang="en-US" sz="2400" i="1" dirty="0">
                <a:effectLst>
                  <a:outerShdw blurRad="38100" dist="38100" dir="2700000" algn="tl">
                    <a:srgbClr val="000000"/>
                  </a:outerShdw>
                </a:effectLst>
              </a:rPr>
              <a:t>The Houses of Parliament is the seat of the British government. There are two </a:t>
            </a:r>
            <a:r>
              <a:rPr lang="en-US" sz="2400" i="1" dirty="0" smtClean="0">
                <a:effectLst>
                  <a:outerShdw blurRad="38100" dist="38100" dir="2700000" algn="tl">
                    <a:srgbClr val="000000"/>
                  </a:outerShdw>
                </a:effectLst>
              </a:rPr>
              <a:t>chambers [´</a:t>
            </a:r>
            <a:r>
              <a:rPr lang="en-US" sz="2400" i="1" dirty="0" err="1" smtClean="0">
                <a:effectLst>
                  <a:outerShdw blurRad="38100" dist="38100" dir="2700000" algn="tl">
                    <a:srgbClr val="000000"/>
                  </a:outerShdw>
                </a:effectLst>
              </a:rPr>
              <a:t>t∫eımb</a:t>
            </a:r>
            <a:r>
              <a:rPr lang="en-US" sz="2400" i="1" dirty="0" err="1" smtClean="0">
                <a:effectLst>
                  <a:outerShdw blurRad="38100" dist="38100" dir="2700000" algn="tl">
                    <a:srgbClr val="000000"/>
                  </a:outerShdw>
                </a:effectLst>
                <a:latin typeface="Arial"/>
                <a:cs typeface="Arial"/>
              </a:rPr>
              <a:t>ə</a:t>
            </a:r>
            <a:r>
              <a:rPr lang="en-US" sz="2400" i="1" dirty="0" err="1" smtClean="0">
                <a:effectLst>
                  <a:outerShdw blurRad="38100" dist="38100" dir="2700000" algn="tl">
                    <a:srgbClr val="000000"/>
                  </a:outerShdw>
                </a:effectLst>
              </a:rPr>
              <a:t>z</a:t>
            </a:r>
            <a:r>
              <a:rPr lang="en-US" sz="2400" i="1" dirty="0" smtClean="0">
                <a:effectLst>
                  <a:outerShdw blurRad="38100" dist="38100" dir="2700000" algn="tl">
                    <a:srgbClr val="000000"/>
                  </a:outerShdw>
                </a:effectLst>
              </a:rPr>
              <a:t>] </a:t>
            </a:r>
            <a:r>
              <a:rPr lang="en-US" sz="2400" i="1" dirty="0">
                <a:effectLst>
                  <a:outerShdw blurRad="38100" dist="38100" dir="2700000" algn="tl">
                    <a:srgbClr val="000000"/>
                  </a:outerShdw>
                </a:effectLst>
              </a:rPr>
              <a:t>in British Parliament: the House of Lords and the House of Commons.</a:t>
            </a:r>
            <a:r>
              <a:rPr lang="en-US" dirty="0"/>
              <a:t> </a:t>
            </a:r>
            <a:endParaRPr lang="ru-RU" dirty="0"/>
          </a:p>
        </p:txBody>
      </p:sp>
      <p:sp>
        <p:nvSpPr>
          <p:cNvPr id="5" name="Прямоугольник 4"/>
          <p:cNvSpPr/>
          <p:nvPr/>
        </p:nvSpPr>
        <p:spPr>
          <a:xfrm>
            <a:off x="1071538" y="285728"/>
            <a:ext cx="711605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kumimoji="0" lang="en-US" sz="5400" b="1" i="1" u="sng"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Book Antiqua" pitchFamily="18" charset="0"/>
                <a:ea typeface="+mj-ea"/>
                <a:cs typeface="+mj-cs"/>
              </a:rPr>
              <a:t>Houses of Parliament</a:t>
            </a:r>
            <a:r>
              <a:rPr kumimoji="0" lang="en-US" sz="5400" b="1" i="0" u="none"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j-lt"/>
                <a:ea typeface="+mj-ea"/>
                <a:cs typeface="+mj-cs"/>
              </a:rPr>
              <a:t> </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7171" name="Picture 3" descr="C:\Documents and Settings\Admin\Мои документы\Мои рисунки\HousesOfPaliament.jpg"/>
          <p:cNvPicPr>
            <a:picLocks noChangeAspect="1" noChangeArrowheads="1"/>
          </p:cNvPicPr>
          <p:nvPr/>
        </p:nvPicPr>
        <p:blipFill>
          <a:blip r:embed="rId4" cstate="print"/>
          <a:srcRect/>
          <a:stretch>
            <a:fillRect/>
          </a:stretch>
        </p:blipFill>
        <p:spPr bwMode="auto">
          <a:xfrm>
            <a:off x="428596" y="1142984"/>
            <a:ext cx="2286016" cy="3411964"/>
          </a:xfrm>
          <a:prstGeom prst="rect">
            <a:avLst/>
          </a:prstGeom>
          <a:noFill/>
        </p:spPr>
      </p:pic>
      <p:pic>
        <p:nvPicPr>
          <p:cNvPr id="7172" name="Picture 4" descr="C:\Documents and Settings\Admin\Мои документы\Мои рисунки\The_House_of_Parlament_London_1998.jpg"/>
          <p:cNvPicPr>
            <a:picLocks noChangeAspect="1" noChangeArrowheads="1"/>
          </p:cNvPicPr>
          <p:nvPr/>
        </p:nvPicPr>
        <p:blipFill>
          <a:blip r:embed="rId5" cstate="print"/>
          <a:srcRect/>
          <a:stretch>
            <a:fillRect/>
          </a:stretch>
        </p:blipFill>
        <p:spPr bwMode="auto">
          <a:xfrm>
            <a:off x="285720" y="1000108"/>
            <a:ext cx="8572560" cy="5572164"/>
          </a:xfrm>
          <a:prstGeom prst="rect">
            <a:avLst/>
          </a:prstGeom>
          <a:noFill/>
        </p:spPr>
      </p:pic>
      <p:pic>
        <p:nvPicPr>
          <p:cNvPr id="9" name="Picture 2" descr="C:\Documents and Settings\Admin\Мои документы\Мои рисунки\h p.JPG"/>
          <p:cNvPicPr>
            <a:picLocks noChangeAspect="1" noChangeArrowheads="1"/>
          </p:cNvPicPr>
          <p:nvPr/>
        </p:nvPicPr>
        <p:blipFill>
          <a:blip r:embed="rId6" cstate="print"/>
          <a:srcRect/>
          <a:stretch>
            <a:fillRect/>
          </a:stretch>
        </p:blipFill>
        <p:spPr bwMode="auto">
          <a:xfrm>
            <a:off x="285720" y="285728"/>
            <a:ext cx="8572560" cy="44291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0" fill="hold" nodeType="clickEffect">
                                  <p:stCondLst>
                                    <p:cond delay="0"/>
                                  </p:stCondLst>
                                  <p:childTnLst>
                                    <p:anim calcmode="lin" valueType="num">
                                      <p:cBhvr>
                                        <p:cTn id="6" dur="500"/>
                                        <p:tgtEl>
                                          <p:spTgt spid="7172"/>
                                        </p:tgtEl>
                                        <p:attrNameLst>
                                          <p:attrName>ppt_w</p:attrName>
                                        </p:attrNameLst>
                                      </p:cBhvr>
                                      <p:tavLst>
                                        <p:tav tm="0">
                                          <p:val>
                                            <p:strVal val="ppt_w"/>
                                          </p:val>
                                        </p:tav>
                                        <p:tav tm="100000">
                                          <p:val>
                                            <p:fltVal val="0"/>
                                          </p:val>
                                        </p:tav>
                                      </p:tavLst>
                                    </p:anim>
                                    <p:anim calcmode="lin" valueType="num">
                                      <p:cBhvr>
                                        <p:cTn id="7" dur="500"/>
                                        <p:tgtEl>
                                          <p:spTgt spid="7172"/>
                                        </p:tgtEl>
                                        <p:attrNameLst>
                                          <p:attrName>ppt_h</p:attrName>
                                        </p:attrNameLst>
                                      </p:cBhvr>
                                      <p:tavLst>
                                        <p:tav tm="0">
                                          <p:val>
                                            <p:strVal val="ppt_h"/>
                                          </p:val>
                                        </p:tav>
                                        <p:tav tm="100000">
                                          <p:val>
                                            <p:fltVal val="0"/>
                                          </p:val>
                                        </p:tav>
                                      </p:tavLst>
                                    </p:anim>
                                    <p:animEffect transition="out" filter="fade">
                                      <p:cBhvr>
                                        <p:cTn id="8" dur="500"/>
                                        <p:tgtEl>
                                          <p:spTgt spid="7172"/>
                                        </p:tgtEl>
                                      </p:cBhvr>
                                    </p:animEffect>
                                    <p:set>
                                      <p:cBhvr>
                                        <p:cTn id="9" dur="1" fill="hold">
                                          <p:stCondLst>
                                            <p:cond delay="499"/>
                                          </p:stCondLst>
                                        </p:cTn>
                                        <p:tgtEl>
                                          <p:spTgt spid="7172"/>
                                        </p:tgtEl>
                                        <p:attrNameLst>
                                          <p:attrName>style.visibility</p:attrName>
                                        </p:attrNameLst>
                                      </p:cBhvr>
                                      <p:to>
                                        <p:strVal val="hidden"/>
                                      </p:to>
                                    </p:set>
                                  </p:childTnLst>
                                </p:cTn>
                              </p:par>
                            </p:childTnLst>
                          </p:cTn>
                        </p:par>
                        <p:par>
                          <p:cTn id="10" fill="hold">
                            <p:stCondLst>
                              <p:cond delay="500"/>
                            </p:stCondLst>
                            <p:childTnLst>
                              <p:par>
                                <p:cTn id="11" presetID="51"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70" decel="100000"/>
                                        <p:tgtEl>
                                          <p:spTgt spid="4"/>
                                        </p:tgtEl>
                                      </p:cBhvr>
                                    </p:animEffect>
                                    <p:animScale>
                                      <p:cBhvr>
                                        <p:cTn id="14" dur="770" decel="100000"/>
                                        <p:tgtEl>
                                          <p:spTgt spid="4"/>
                                        </p:tgtEl>
                                      </p:cBhvr>
                                      <p:from x="10000" y="10000"/>
                                      <p:to x="200000" y="450000"/>
                                    </p:animScale>
                                    <p:animScale>
                                      <p:cBhvr>
                                        <p:cTn id="15" dur="1230" accel="100000" fill="hold">
                                          <p:stCondLst>
                                            <p:cond delay="770"/>
                                          </p:stCondLst>
                                        </p:cTn>
                                        <p:tgtEl>
                                          <p:spTgt spid="4"/>
                                        </p:tgtEl>
                                      </p:cBhvr>
                                      <p:from x="200000" y="450000"/>
                                      <p:to x="100000" y="100000"/>
                                    </p:animScale>
                                    <p:set>
                                      <p:cBhvr>
                                        <p:cTn id="16" dur="770" fill="hold"/>
                                        <p:tgtEl>
                                          <p:spTgt spid="4"/>
                                        </p:tgtEl>
                                        <p:attrNameLst>
                                          <p:attrName>ppt_x</p:attrName>
                                        </p:attrNameLst>
                                      </p:cBhvr>
                                      <p:to>
                                        <p:strVal val="(0.5)"/>
                                      </p:to>
                                    </p:set>
                                    <p:anim from="(0.5)" to="(#ppt_x)" calcmode="lin" valueType="num">
                                      <p:cBhvr>
                                        <p:cTn id="17" dur="1230" accel="100000" fill="hold">
                                          <p:stCondLst>
                                            <p:cond delay="770"/>
                                          </p:stCondLst>
                                        </p:cTn>
                                        <p:tgtEl>
                                          <p:spTgt spid="4"/>
                                        </p:tgtEl>
                                        <p:attrNameLst>
                                          <p:attrName>ppt_x</p:attrName>
                                        </p:attrNameLst>
                                      </p:cBhvr>
                                    </p:anim>
                                    <p:set>
                                      <p:cBhvr>
                                        <p:cTn id="18" dur="770" fill="hold"/>
                                        <p:tgtEl>
                                          <p:spTgt spid="4"/>
                                        </p:tgtEl>
                                        <p:attrNameLst>
                                          <p:attrName>ppt_y</p:attrName>
                                        </p:attrNameLst>
                                      </p:cBhvr>
                                      <p:to>
                                        <p:strVal val="(#ppt_y+0.4)"/>
                                      </p:to>
                                    </p:set>
                                    <p:anim from="(#ppt_y+0.4)" to="(#ppt_y)" calcmode="lin" valueType="num">
                                      <p:cBhvr>
                                        <p:cTn id="19" dur="1230" accel="100000" fill="hold">
                                          <p:stCondLst>
                                            <p:cond delay="770"/>
                                          </p:stCondLst>
                                        </p:cTn>
                                        <p:tgtEl>
                                          <p:spTgt spid="4"/>
                                        </p:tgtEl>
                                        <p:attrNameLst>
                                          <p:attrName>ppt_y</p:attrName>
                                        </p:attrNameLst>
                                      </p:cBhvr>
                                    </p:anim>
                                  </p:childTnLst>
                                </p:cTn>
                              </p:par>
                            </p:childTnLst>
                          </p:cTn>
                        </p:par>
                        <p:par>
                          <p:cTn id="20" fill="hold">
                            <p:stCondLst>
                              <p:cond delay="2500"/>
                            </p:stCondLst>
                            <p:childTnLst>
                              <p:par>
                                <p:cTn id="21" presetID="53" presetClass="entr" presetSubtype="0" fill="hold" nodeType="afterEffect">
                                  <p:stCondLst>
                                    <p:cond delay="0"/>
                                  </p:stCondLst>
                                  <p:childTnLst>
                                    <p:set>
                                      <p:cBhvr>
                                        <p:cTn id="22" dur="1" fill="hold">
                                          <p:stCondLst>
                                            <p:cond delay="0"/>
                                          </p:stCondLst>
                                        </p:cTn>
                                        <p:tgtEl>
                                          <p:spTgt spid="7171"/>
                                        </p:tgtEl>
                                        <p:attrNameLst>
                                          <p:attrName>style.visibility</p:attrName>
                                        </p:attrNameLst>
                                      </p:cBhvr>
                                      <p:to>
                                        <p:strVal val="visible"/>
                                      </p:to>
                                    </p:set>
                                    <p:anim calcmode="lin" valueType="num">
                                      <p:cBhvr>
                                        <p:cTn id="23" dur="2000" fill="hold"/>
                                        <p:tgtEl>
                                          <p:spTgt spid="7171"/>
                                        </p:tgtEl>
                                        <p:attrNameLst>
                                          <p:attrName>ppt_w</p:attrName>
                                        </p:attrNameLst>
                                      </p:cBhvr>
                                      <p:tavLst>
                                        <p:tav tm="0">
                                          <p:val>
                                            <p:fltVal val="0"/>
                                          </p:val>
                                        </p:tav>
                                        <p:tav tm="100000">
                                          <p:val>
                                            <p:strVal val="#ppt_w"/>
                                          </p:val>
                                        </p:tav>
                                      </p:tavLst>
                                    </p:anim>
                                    <p:anim calcmode="lin" valueType="num">
                                      <p:cBhvr>
                                        <p:cTn id="24" dur="2000" fill="hold"/>
                                        <p:tgtEl>
                                          <p:spTgt spid="7171"/>
                                        </p:tgtEl>
                                        <p:attrNameLst>
                                          <p:attrName>ppt_h</p:attrName>
                                        </p:attrNameLst>
                                      </p:cBhvr>
                                      <p:tavLst>
                                        <p:tav tm="0">
                                          <p:val>
                                            <p:fltVal val="0"/>
                                          </p:val>
                                        </p:tav>
                                        <p:tav tm="100000">
                                          <p:val>
                                            <p:strVal val="#ppt_h"/>
                                          </p:val>
                                        </p:tav>
                                      </p:tavLst>
                                    </p:anim>
                                    <p:animEffect transition="in" filter="fade">
                                      <p:cBhvr>
                                        <p:cTn id="25" dur="2000"/>
                                        <p:tgtEl>
                                          <p:spTgt spid="7171"/>
                                        </p:tgtEl>
                                      </p:cBhvr>
                                    </p:animEffect>
                                  </p:childTnLst>
                                </p:cTn>
                              </p:par>
                            </p:childTnLst>
                          </p:cTn>
                        </p:par>
                        <p:par>
                          <p:cTn id="26" fill="hold">
                            <p:stCondLst>
                              <p:cond delay="4500"/>
                            </p:stCondLst>
                            <p:childTnLst>
                              <p:par>
                                <p:cTn id="27" presetID="53"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2000" fill="hold"/>
                                        <p:tgtEl>
                                          <p:spTgt spid="2"/>
                                        </p:tgtEl>
                                        <p:attrNameLst>
                                          <p:attrName>ppt_w</p:attrName>
                                        </p:attrNameLst>
                                      </p:cBhvr>
                                      <p:tavLst>
                                        <p:tav tm="0">
                                          <p:val>
                                            <p:fltVal val="0"/>
                                          </p:val>
                                        </p:tav>
                                        <p:tav tm="100000">
                                          <p:val>
                                            <p:strVal val="#ppt_w"/>
                                          </p:val>
                                        </p:tav>
                                      </p:tavLst>
                                    </p:anim>
                                    <p:anim calcmode="lin" valueType="num">
                                      <p:cBhvr>
                                        <p:cTn id="30" dur="2000" fill="hold"/>
                                        <p:tgtEl>
                                          <p:spTgt spid="2"/>
                                        </p:tgtEl>
                                        <p:attrNameLst>
                                          <p:attrName>ppt_h</p:attrName>
                                        </p:attrNameLst>
                                      </p:cBhvr>
                                      <p:tavLst>
                                        <p:tav tm="0">
                                          <p:val>
                                            <p:fltVal val="0"/>
                                          </p:val>
                                        </p:tav>
                                        <p:tav tm="100000">
                                          <p:val>
                                            <p:strVal val="#ppt_h"/>
                                          </p:val>
                                        </p:tav>
                                      </p:tavLst>
                                    </p:anim>
                                    <p:animEffect transition="in" filter="fade">
                                      <p:cBhvr>
                                        <p:cTn id="31" dur="2000"/>
                                        <p:tgtEl>
                                          <p:spTgt spid="2"/>
                                        </p:tgtEl>
                                      </p:cBhvr>
                                    </p:animEffect>
                                  </p:childTnLst>
                                </p:cTn>
                              </p:par>
                            </p:childTnLst>
                          </p:cTn>
                        </p:par>
                        <p:par>
                          <p:cTn id="32" fill="hold">
                            <p:stCondLst>
                              <p:cond delay="6500"/>
                            </p:stCondLst>
                            <p:childTnLst>
                              <p:par>
                                <p:cTn id="33" presetID="35"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000"/>
                                        <p:tgtEl>
                                          <p:spTgt spid="9"/>
                                        </p:tgtEl>
                                      </p:cBhvr>
                                    </p:animEffect>
                                    <p:anim calcmode="lin" valueType="num">
                                      <p:cBhvr>
                                        <p:cTn id="36" dur="2000" fill="hold"/>
                                        <p:tgtEl>
                                          <p:spTgt spid="9"/>
                                        </p:tgtEl>
                                        <p:attrNameLst>
                                          <p:attrName>style.rotation</p:attrName>
                                        </p:attrNameLst>
                                      </p:cBhvr>
                                      <p:tavLst>
                                        <p:tav tm="0">
                                          <p:val>
                                            <p:fltVal val="720"/>
                                          </p:val>
                                        </p:tav>
                                        <p:tav tm="100000">
                                          <p:val>
                                            <p:fltVal val="0"/>
                                          </p:val>
                                        </p:tav>
                                      </p:tavLst>
                                    </p:anim>
                                    <p:anim calcmode="lin" valueType="num">
                                      <p:cBhvr>
                                        <p:cTn id="37" dur="2000" fill="hold"/>
                                        <p:tgtEl>
                                          <p:spTgt spid="9"/>
                                        </p:tgtEl>
                                        <p:attrNameLst>
                                          <p:attrName>ppt_h</p:attrName>
                                        </p:attrNameLst>
                                      </p:cBhvr>
                                      <p:tavLst>
                                        <p:tav tm="0">
                                          <p:val>
                                            <p:fltVal val="0"/>
                                          </p:val>
                                        </p:tav>
                                        <p:tav tm="100000">
                                          <p:val>
                                            <p:strVal val="#ppt_h"/>
                                          </p:val>
                                        </p:tav>
                                      </p:tavLst>
                                    </p:anim>
                                    <p:anim calcmode="lin" valueType="num">
                                      <p:cBhvr>
                                        <p:cTn id="38" dur="20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Мои документы\Мои рисунки\IMGP3527.JPG"/>
          <p:cNvPicPr>
            <a:picLocks noChangeAspect="1" noChangeArrowheads="1"/>
          </p:cNvPicPr>
          <p:nvPr/>
        </p:nvPicPr>
        <p:blipFill>
          <a:blip r:embed="rId3" cstate="print"/>
          <a:srcRect/>
          <a:stretch>
            <a:fillRect/>
          </a:stretch>
        </p:blipFill>
        <p:spPr bwMode="auto">
          <a:xfrm>
            <a:off x="285720" y="1428736"/>
            <a:ext cx="8572560" cy="5214974"/>
          </a:xfrm>
          <a:prstGeom prst="rect">
            <a:avLst/>
          </a:prstGeom>
          <a:noFill/>
        </p:spPr>
      </p:pic>
      <p:sp>
        <p:nvSpPr>
          <p:cNvPr id="4" name="Прямоугольник 3"/>
          <p:cNvSpPr/>
          <p:nvPr/>
        </p:nvSpPr>
        <p:spPr>
          <a:xfrm>
            <a:off x="3286116" y="428604"/>
            <a:ext cx="255069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i="1" u="sng"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ook Antiqua" pitchFamily="18" charset="0"/>
              </a:rPr>
              <a:t>Big Ben</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770" decel="100000"/>
                                        <p:tgtEl>
                                          <p:spTgt spid="3074"/>
                                        </p:tgtEl>
                                      </p:cBhvr>
                                    </p:animEffect>
                                    <p:animScale>
                                      <p:cBhvr>
                                        <p:cTn id="8" dur="770" decel="100000"/>
                                        <p:tgtEl>
                                          <p:spTgt spid="3074"/>
                                        </p:tgtEl>
                                      </p:cBhvr>
                                      <p:from x="10000" y="10000"/>
                                      <p:to x="200000" y="450000"/>
                                    </p:animScale>
                                    <p:animScale>
                                      <p:cBhvr>
                                        <p:cTn id="9" dur="1230" accel="100000" fill="hold">
                                          <p:stCondLst>
                                            <p:cond delay="770"/>
                                          </p:stCondLst>
                                        </p:cTn>
                                        <p:tgtEl>
                                          <p:spTgt spid="3074"/>
                                        </p:tgtEl>
                                      </p:cBhvr>
                                      <p:from x="200000" y="450000"/>
                                      <p:to x="100000" y="100000"/>
                                    </p:animScale>
                                    <p:set>
                                      <p:cBhvr>
                                        <p:cTn id="10" dur="770" fill="hold"/>
                                        <p:tgtEl>
                                          <p:spTgt spid="3074"/>
                                        </p:tgtEl>
                                        <p:attrNameLst>
                                          <p:attrName>ppt_x</p:attrName>
                                        </p:attrNameLst>
                                      </p:cBhvr>
                                      <p:to>
                                        <p:strVal val="(0.5)"/>
                                      </p:to>
                                    </p:set>
                                    <p:anim from="(0.5)" to="(#ppt_x)" calcmode="lin" valueType="num">
                                      <p:cBhvr>
                                        <p:cTn id="11" dur="1230" accel="100000" fill="hold">
                                          <p:stCondLst>
                                            <p:cond delay="770"/>
                                          </p:stCondLst>
                                        </p:cTn>
                                        <p:tgtEl>
                                          <p:spTgt spid="3074"/>
                                        </p:tgtEl>
                                        <p:attrNameLst>
                                          <p:attrName>ppt_x</p:attrName>
                                        </p:attrNameLst>
                                      </p:cBhvr>
                                    </p:anim>
                                    <p:set>
                                      <p:cBhvr>
                                        <p:cTn id="12" dur="770" fill="hold"/>
                                        <p:tgtEl>
                                          <p:spTgt spid="3074"/>
                                        </p:tgtEl>
                                        <p:attrNameLst>
                                          <p:attrName>ppt_y</p:attrName>
                                        </p:attrNameLst>
                                      </p:cBhvr>
                                      <p:to>
                                        <p:strVal val="(#ppt_y+0.4)"/>
                                      </p:to>
                                    </p:set>
                                    <p:anim from="(#ppt_y+0.4)" to="(#ppt_y)" calcmode="lin" valueType="num">
                                      <p:cBhvr>
                                        <p:cTn id="13" dur="1230" accel="100000" fill="hold">
                                          <p:stCondLst>
                                            <p:cond delay="770"/>
                                          </p:stCondLst>
                                        </p:cTn>
                                        <p:tgtEl>
                                          <p:spTgt spid="307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357158" y="5373688"/>
            <a:ext cx="8286808" cy="1200329"/>
          </a:xfrm>
          <a:prstGeom prst="rect">
            <a:avLst/>
          </a:prstGeom>
          <a:noFill/>
          <a:ln w="9525">
            <a:noFill/>
            <a:miter lim="800000"/>
            <a:headEnd/>
            <a:tailEnd/>
          </a:ln>
          <a:effectLst/>
        </p:spPr>
        <p:txBody>
          <a:bodyPr wrap="square">
            <a:spAutoFit/>
          </a:bodyPr>
          <a:lstStyle/>
          <a:p>
            <a:pPr algn="just"/>
            <a:r>
              <a:rPr lang="en-US" sz="2400" i="1" dirty="0">
                <a:effectLst>
                  <a:outerShdw blurRad="38100" dist="38100" dir="2700000" algn="tl">
                    <a:srgbClr val="000000"/>
                  </a:outerShdw>
                </a:effectLst>
              </a:rPr>
              <a:t>St. Stephan’s Tower of the Houses of Parliament contains the famous Big Ben. It is one of the most famous clocks in the world.</a:t>
            </a:r>
            <a:endParaRPr lang="ru-RU" sz="2400" i="1" dirty="0">
              <a:effectLst>
                <a:outerShdw blurRad="38100" dist="38100" dir="2700000" algn="tl">
                  <a:srgbClr val="000000"/>
                </a:outerShdw>
              </a:effectLst>
            </a:endParaRPr>
          </a:p>
        </p:txBody>
      </p:sp>
      <p:pic>
        <p:nvPicPr>
          <p:cNvPr id="5" name="Picture 2" descr="2"/>
          <p:cNvPicPr>
            <a:picLocks noChangeAspect="1" noChangeArrowheads="1"/>
          </p:cNvPicPr>
          <p:nvPr/>
        </p:nvPicPr>
        <p:blipFill>
          <a:blip r:embed="rId2" cstate="print"/>
          <a:srcRect/>
          <a:stretch>
            <a:fillRect/>
          </a:stretch>
        </p:blipFill>
        <p:spPr bwMode="auto">
          <a:xfrm>
            <a:off x="285720" y="285728"/>
            <a:ext cx="8572560" cy="50006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53"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2000" fill="hold"/>
                                        <p:tgtEl>
                                          <p:spTgt spid="5"/>
                                        </p:tgtEl>
                                        <p:attrNameLst>
                                          <p:attrName>ppt_w</p:attrName>
                                        </p:attrNameLst>
                                      </p:cBhvr>
                                      <p:tavLst>
                                        <p:tav tm="0">
                                          <p:val>
                                            <p:fltVal val="0"/>
                                          </p:val>
                                        </p:tav>
                                        <p:tav tm="100000">
                                          <p:val>
                                            <p:strVal val="#ppt_w"/>
                                          </p:val>
                                        </p:tav>
                                      </p:tavLst>
                                    </p:anim>
                                    <p:anim calcmode="lin" valueType="num">
                                      <p:cBhvr>
                                        <p:cTn id="11" dur="2000" fill="hold"/>
                                        <p:tgtEl>
                                          <p:spTgt spid="5"/>
                                        </p:tgtEl>
                                        <p:attrNameLst>
                                          <p:attrName>ppt_h</p:attrName>
                                        </p:attrNameLst>
                                      </p:cBhvr>
                                      <p:tavLst>
                                        <p:tav tm="0">
                                          <p:val>
                                            <p:fltVal val="0"/>
                                          </p:val>
                                        </p:tav>
                                        <p:tav tm="100000">
                                          <p:val>
                                            <p:strVal val="#ppt_h"/>
                                          </p:val>
                                        </p:tav>
                                      </p:tavLst>
                                    </p:anim>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big-ben"/>
          <p:cNvPicPr>
            <a:picLocks noChangeAspect="1" noChangeArrowheads="1"/>
          </p:cNvPicPr>
          <p:nvPr/>
        </p:nvPicPr>
        <p:blipFill>
          <a:blip r:embed="rId2" cstate="print"/>
          <a:srcRect/>
          <a:stretch>
            <a:fillRect/>
          </a:stretch>
        </p:blipFill>
        <p:spPr>
          <a:xfrm>
            <a:off x="500034" y="428604"/>
            <a:ext cx="8143932" cy="4643470"/>
          </a:xfrm>
          <a:prstGeom prst="rect">
            <a:avLst/>
          </a:prstGeom>
          <a:noFill/>
          <a:ln/>
        </p:spPr>
      </p:pic>
      <p:sp>
        <p:nvSpPr>
          <p:cNvPr id="4" name="TextBox 3"/>
          <p:cNvSpPr txBox="1"/>
          <p:nvPr/>
        </p:nvSpPr>
        <p:spPr>
          <a:xfrm>
            <a:off x="500034" y="5143512"/>
            <a:ext cx="8643966" cy="1200329"/>
          </a:xfrm>
          <a:prstGeom prst="rect">
            <a:avLst/>
          </a:prstGeom>
          <a:noFill/>
        </p:spPr>
        <p:txBody>
          <a:bodyPr wrap="square" rtlCol="0">
            <a:spAutoFit/>
          </a:bodyPr>
          <a:lstStyle/>
          <a:p>
            <a:r>
              <a:rPr lang="en-US" sz="2400" b="1" dirty="0" smtClean="0"/>
              <a:t>The clock faces have a diameter  of almost 25 ft (7.5 m). The hour hand is 9ft or 2.7 m long and the minute hand is 14ft (4.25m) long.  </a:t>
            </a:r>
            <a:endParaRPr lang="ru-RU"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0" fill="hold"/>
                                        <p:tgtEl>
                                          <p:spTgt spid="3"/>
                                        </p:tgtEl>
                                        <p:attrNameLst>
                                          <p:attrName>ppt_w</p:attrName>
                                        </p:attrNameLst>
                                      </p:cBhvr>
                                      <p:tavLst>
                                        <p:tav tm="0">
                                          <p:val>
                                            <p:fltVal val="0"/>
                                          </p:val>
                                        </p:tav>
                                        <p:tav tm="100000">
                                          <p:val>
                                            <p:strVal val="#ppt_w"/>
                                          </p:val>
                                        </p:tav>
                                      </p:tavLst>
                                    </p:anim>
                                    <p:anim calcmode="lin" valueType="num">
                                      <p:cBhvr>
                                        <p:cTn id="13" dur="3000" fill="hold"/>
                                        <p:tgtEl>
                                          <p:spTgt spid="3"/>
                                        </p:tgtEl>
                                        <p:attrNameLst>
                                          <p:attrName>ppt_h</p:attrName>
                                        </p:attrNameLst>
                                      </p:cBhvr>
                                      <p:tavLst>
                                        <p:tav tm="0">
                                          <p:val>
                                            <p:fltVal val="0"/>
                                          </p:val>
                                        </p:tav>
                                        <p:tav tm="100000">
                                          <p:val>
                                            <p:strVal val="#ppt_h"/>
                                          </p:val>
                                        </p:tav>
                                      </p:tavLst>
                                    </p:anim>
                                    <p:animEffect transition="in" filter="fade">
                                      <p:cBhvr>
                                        <p:cTn id="14"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782</TotalTime>
  <Words>1680</Words>
  <Application>Microsoft Office PowerPoint</Application>
  <PresentationFormat>Экран (4:3)</PresentationFormat>
  <Paragraphs>217</Paragraphs>
  <Slides>46</Slides>
  <Notes>9</Notes>
  <HiddenSlides>0</HiddenSlides>
  <MMClips>0</MMClips>
  <ScaleCrop>false</ScaleCrop>
  <HeadingPairs>
    <vt:vector size="4" baseType="variant">
      <vt:variant>
        <vt:lpstr>Тема</vt:lpstr>
      </vt:variant>
      <vt:variant>
        <vt:i4>2</vt:i4>
      </vt:variant>
      <vt:variant>
        <vt:lpstr>Заголовки слайдов</vt:lpstr>
      </vt:variant>
      <vt:variant>
        <vt:i4>46</vt:i4>
      </vt:variant>
    </vt:vector>
  </HeadingPairs>
  <TitlesOfParts>
    <vt:vector size="48" baseType="lpstr">
      <vt:lpstr>Аспект</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Светик</cp:lastModifiedBy>
  <cp:revision>89</cp:revision>
  <dcterms:created xsi:type="dcterms:W3CDTF">2009-04-28T16:40:44Z</dcterms:created>
  <dcterms:modified xsi:type="dcterms:W3CDTF">2011-08-10T19:41:53Z</dcterms:modified>
</cp:coreProperties>
</file>