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94" r:id="rId2"/>
    <p:sldId id="296" r:id="rId3"/>
    <p:sldId id="288" r:id="rId4"/>
    <p:sldId id="258" r:id="rId5"/>
    <p:sldId id="259" r:id="rId6"/>
    <p:sldId id="289" r:id="rId7"/>
    <p:sldId id="262" r:id="rId8"/>
    <p:sldId id="263" r:id="rId9"/>
    <p:sldId id="290" r:id="rId10"/>
    <p:sldId id="264" r:id="rId11"/>
    <p:sldId id="338" r:id="rId12"/>
    <p:sldId id="339" r:id="rId13"/>
    <p:sldId id="340" r:id="rId14"/>
    <p:sldId id="341" r:id="rId15"/>
    <p:sldId id="342" r:id="rId16"/>
    <p:sldId id="343" r:id="rId17"/>
    <p:sldId id="267" r:id="rId18"/>
    <p:sldId id="268" r:id="rId19"/>
    <p:sldId id="331" r:id="rId20"/>
    <p:sldId id="332" r:id="rId21"/>
    <p:sldId id="333" r:id="rId22"/>
    <p:sldId id="345" r:id="rId23"/>
    <p:sldId id="346" r:id="rId24"/>
    <p:sldId id="336" r:id="rId25"/>
    <p:sldId id="337" r:id="rId26"/>
    <p:sldId id="322" r:id="rId27"/>
    <p:sldId id="301" r:id="rId28"/>
    <p:sldId id="308" r:id="rId29"/>
    <p:sldId id="307" r:id="rId30"/>
    <p:sldId id="306" r:id="rId31"/>
    <p:sldId id="305" r:id="rId32"/>
    <p:sldId id="304" r:id="rId33"/>
    <p:sldId id="303" r:id="rId34"/>
    <p:sldId id="302" r:id="rId35"/>
    <p:sldId id="300" r:id="rId36"/>
    <p:sldId id="323" r:id="rId37"/>
    <p:sldId id="314" r:id="rId38"/>
    <p:sldId id="313" r:id="rId39"/>
    <p:sldId id="312" r:id="rId40"/>
    <p:sldId id="324" r:id="rId41"/>
    <p:sldId id="325" r:id="rId42"/>
    <p:sldId id="328" r:id="rId43"/>
    <p:sldId id="321" r:id="rId44"/>
    <p:sldId id="330" r:id="rId4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3783F-249A-4CEA-B9BA-56702C02B6BE}" type="datetimeFigureOut">
              <a:rPr lang="ru-RU" smtClean="0"/>
              <a:pPr/>
              <a:t>16.01.2002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9A462-60B1-4E1D-BA30-0651D0C3D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1/16/2002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>
                <a:latin typeface="Monotype Corsiva" pitchFamily="66" charset="0"/>
              </a:rPr>
              <a:t>St.Valentine’s Day!</a:t>
            </a:r>
            <a:endParaRPr lang="ru-RU" sz="5400" b="1">
              <a:latin typeface="Monotype Corsiva" pitchFamily="66" charset="0"/>
            </a:endParaRPr>
          </a:p>
        </p:txBody>
      </p:sp>
      <p:pic>
        <p:nvPicPr>
          <p:cNvPr id="24582" name="Picture 6" descr="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173163"/>
            <a:ext cx="7416800" cy="54943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 rot="10800000" flipV="1">
            <a:off x="1143000" y="381000"/>
            <a:ext cx="7239000" cy="563231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Adam</a:t>
            </a:r>
            <a:endParaRPr lang="en-US" sz="2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Napoleon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Lyudmila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J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ohn Lennon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Queen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Victoria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Natalie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Rhett Butler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Eva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ushkin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Scarlet O’Hara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Ruslan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Josephine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Prince</a:t>
            </a:r>
            <a:r>
              <a:rPr lang="en-US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Albert  </a:t>
            </a:r>
            <a:r>
              <a:rPr lang="en-US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Yoko Ono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219200"/>
            <a:ext cx="4114800" cy="495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914400"/>
            <a:ext cx="441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975070"/>
            <a:ext cx="2895600" cy="491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752600"/>
            <a:ext cx="3641725" cy="380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371600"/>
            <a:ext cx="3352800" cy="419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440306"/>
            <a:ext cx="3124200" cy="426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1048049"/>
            <a:ext cx="4114800" cy="4847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990600"/>
            <a:ext cx="4343400" cy="4955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838200"/>
            <a:ext cx="7772400" cy="147002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b="1" dirty="0" smtClean="0"/>
              <a:t>День Святого Валентина</a:t>
            </a:r>
            <a:r>
              <a:rPr lang="en-US" sz="6000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4" descr="normal_DSCF00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452686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990600"/>
            <a:ext cx="7772400" cy="147002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5400" b="1" dirty="0" smtClean="0"/>
              <a:t>SAINT VALENTINE’S DAY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sz="5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667000"/>
            <a:ext cx="51339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 «А»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295400"/>
            <a:ext cx="76962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457200"/>
            <a:ext cx="8153400" cy="37856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 dirty="0" smtClean="0"/>
              <a:t>I team </a:t>
            </a:r>
            <a:r>
              <a:rPr lang="ru-RU" sz="4000" b="1" dirty="0" smtClean="0"/>
              <a:t> </a:t>
            </a:r>
            <a:r>
              <a:rPr lang="en-US" sz="4000" b="1" dirty="0" smtClean="0"/>
              <a:t>boys</a:t>
            </a:r>
            <a:r>
              <a:rPr lang="ru-RU" sz="4000" b="1" dirty="0" smtClean="0"/>
              <a:t> - “</a:t>
            </a:r>
            <a:r>
              <a:rPr lang="en-US" sz="4000" b="1" dirty="0" smtClean="0"/>
              <a:t>Sweetheart</a:t>
            </a:r>
            <a:r>
              <a:rPr lang="ru-RU" sz="4000" b="1" dirty="0" smtClean="0"/>
              <a:t>” “Влюбленные” </a:t>
            </a:r>
            <a:endParaRPr lang="en-US" sz="4000" b="1" dirty="0" smtClean="0"/>
          </a:p>
          <a:p>
            <a:endParaRPr lang="en-US" sz="4000" dirty="0" smtClean="0"/>
          </a:p>
          <a:p>
            <a:endParaRPr lang="en-US" sz="4000" dirty="0" smtClean="0"/>
          </a:p>
          <a:p>
            <a:r>
              <a:rPr lang="en-US" sz="4000" b="1" dirty="0" smtClean="0"/>
              <a:t>II team girls </a:t>
            </a:r>
            <a:r>
              <a:rPr lang="ru-RU" sz="4000" b="1" dirty="0" smtClean="0"/>
              <a:t> - “</a:t>
            </a:r>
            <a:r>
              <a:rPr lang="en-US" sz="4000" b="1" dirty="0" smtClean="0"/>
              <a:t>Honey Bunny</a:t>
            </a:r>
            <a:r>
              <a:rPr lang="ru-RU" sz="4000" b="1" dirty="0" smtClean="0"/>
              <a:t>” “Заиньки” </a:t>
            </a:r>
            <a:endParaRPr lang="ru-RU" sz="4000" b="1" dirty="0"/>
          </a:p>
        </p:txBody>
      </p:sp>
      <p:pic>
        <p:nvPicPr>
          <p:cNvPr id="3" name="Picture 7" descr="angelshea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152400"/>
            <a:ext cx="1666875" cy="2181225"/>
          </a:xfrm>
          <a:prstGeom prst="rect">
            <a:avLst/>
          </a:prstGeom>
          <a:noFill/>
        </p:spPr>
      </p:pic>
      <p:pic>
        <p:nvPicPr>
          <p:cNvPr id="4" name="Picture 5" descr="angelgir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4005263"/>
            <a:ext cx="1552575" cy="1971675"/>
          </a:xfrm>
          <a:prstGeom prst="rect">
            <a:avLst/>
          </a:prstGeom>
          <a:noFill/>
        </p:spPr>
      </p:pic>
      <p:pic>
        <p:nvPicPr>
          <p:cNvPr id="5" name="Picture 8" descr="angelsbunni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371600"/>
            <a:ext cx="1200150" cy="1428750"/>
          </a:xfrm>
          <a:prstGeom prst="rect">
            <a:avLst/>
          </a:prstGeom>
          <a:noFill/>
        </p:spPr>
      </p:pic>
      <p:pic>
        <p:nvPicPr>
          <p:cNvPr id="6" name="Picture 10" descr="angelsro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191000"/>
            <a:ext cx="2371725" cy="2543175"/>
          </a:xfrm>
          <a:prstGeom prst="rect">
            <a:avLst/>
          </a:prstGeom>
          <a:noFill/>
        </p:spPr>
      </p:pic>
      <p:pic>
        <p:nvPicPr>
          <p:cNvPr id="7" name="Picture 5" descr="angelandbea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4648200"/>
            <a:ext cx="1905000" cy="1704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 «Б»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524000"/>
            <a:ext cx="595440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 «А»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676400"/>
            <a:ext cx="4267200" cy="490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371599"/>
            <a:ext cx="5981700" cy="514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362200" y="609600"/>
            <a:ext cx="24678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      6 «Б»</a:t>
            </a:r>
            <a:endParaRPr lang="ru-RU" sz="4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 «В»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1752600"/>
            <a:ext cx="3581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 «А»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219200"/>
            <a:ext cx="4876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 «Б»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371600"/>
            <a:ext cx="6781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Picture 5" descr="normal_Roses_II_2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 rot="-2096826">
            <a:off x="3779838" y="2781300"/>
            <a:ext cx="33512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4800" b="1">
                <a:solidFill>
                  <a:srgbClr val="FF3300"/>
                </a:solidFill>
                <a:latin typeface="Blackadder ITC" pitchFamily="82" charset="0"/>
              </a:rPr>
              <a:t>      “I love you”</a:t>
            </a:r>
          </a:p>
          <a:p>
            <a:r>
              <a:rPr lang="en-US" sz="4800" b="1">
                <a:solidFill>
                  <a:srgbClr val="FF3300"/>
                </a:solidFill>
                <a:latin typeface="Blackadder ITC" pitchFamily="82" charset="0"/>
              </a:rPr>
              <a:t>        English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100"/>
                            </p:stCondLst>
                            <p:childTnLst>
                              <p:par>
                                <p:cTn id="12" presetID="4" presetClass="exit" presetSubtype="16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12(2)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052513"/>
            <a:ext cx="6372225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 rot="-1072645">
            <a:off x="2257425" y="730250"/>
            <a:ext cx="26797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3600" b="1">
                <a:solidFill>
                  <a:srgbClr val="FF3300"/>
                </a:solidFill>
                <a:latin typeface="Bradley Hand ITC" pitchFamily="66" charset="0"/>
              </a:rPr>
              <a:t> “Ich liebe    </a:t>
            </a:r>
          </a:p>
          <a:p>
            <a:r>
              <a:rPr lang="en-US" sz="3600" b="1">
                <a:solidFill>
                  <a:srgbClr val="FF3300"/>
                </a:solidFill>
                <a:latin typeface="Bradley Hand ITC" pitchFamily="66" charset="0"/>
              </a:rPr>
              <a:t>     dich “   </a:t>
            </a:r>
          </a:p>
          <a:p>
            <a:r>
              <a:rPr lang="en-US" sz="3600" b="1">
                <a:solidFill>
                  <a:srgbClr val="FF3300"/>
                </a:solidFill>
                <a:latin typeface="Bradley Hand ITC" pitchFamily="66" charset="0"/>
              </a:rPr>
              <a:t>   German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50"/>
                            </p:stCondLst>
                            <p:childTnLst>
                              <p:par>
                                <p:cTn id="13" presetID="2" presetClass="exit" presetSubtype="4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4" descr="normal_%F0%EE%E7%F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 rot="-1112945">
            <a:off x="1763713" y="2565400"/>
            <a:ext cx="57832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0" b="1">
                <a:solidFill>
                  <a:srgbClr val="FF3300"/>
                </a:solidFill>
                <a:latin typeface="Allegro BT" pitchFamily="82" charset="0"/>
              </a:rPr>
              <a:t>“Taim I’ngta leat”</a:t>
            </a:r>
          </a:p>
          <a:p>
            <a:r>
              <a:rPr lang="en-US" sz="6000" b="1">
                <a:solidFill>
                  <a:srgbClr val="FF3300"/>
                </a:solidFill>
                <a:latin typeface="Allegro BT" pitchFamily="82" charset="0"/>
              </a:rPr>
              <a:t>            Irish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21" presetClass="exit" presetSubtype="4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13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4" descr="normal_rosa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 rot="-1575320">
            <a:off x="1908175" y="2074863"/>
            <a:ext cx="518477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6000" b="1">
                <a:solidFill>
                  <a:srgbClr val="F72919"/>
                </a:solidFill>
                <a:latin typeface="Script MT Bold" pitchFamily="66" charset="0"/>
              </a:rPr>
              <a:t>     “Te amo”</a:t>
            </a:r>
          </a:p>
          <a:p>
            <a:r>
              <a:rPr lang="en-US" sz="6000" b="1">
                <a:solidFill>
                  <a:srgbClr val="F72919"/>
                </a:solidFill>
                <a:latin typeface="Script MT Bold" pitchFamily="66" charset="0"/>
              </a:rPr>
              <a:t>      Latin &amp;  </a:t>
            </a:r>
          </a:p>
          <a:p>
            <a:r>
              <a:rPr lang="en-US" sz="6000" b="1">
                <a:solidFill>
                  <a:srgbClr val="F72919"/>
                </a:solidFill>
                <a:latin typeface="Script MT Bold" pitchFamily="66" charset="0"/>
              </a:rPr>
              <a:t>     Spanish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" presetID="55" presetClass="exit" presetSubtype="0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8168517_17336039_15644904_12295380_Elfen_im_Reg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505200" y="6172200"/>
            <a:ext cx="5334000" cy="685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4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День Святого Валентина</a:t>
            </a:r>
            <a:r>
              <a:rPr kumimoji="0" 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CC3300"/>
                </a:solidFill>
                <a:latin typeface="Agency FB" pitchFamily="34" charset="0"/>
              </a:rPr>
              <a:t>“S’ agapo” Greek</a:t>
            </a:r>
            <a:endParaRPr 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2" name="Picture 5" descr="59o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2195513" y="5373688"/>
            <a:ext cx="499903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200" b="1">
                <a:solidFill>
                  <a:srgbClr val="CC3300"/>
                </a:solidFill>
                <a:latin typeface="Edwardian Script ITC" pitchFamily="66" charset="0"/>
              </a:rPr>
              <a:t>“S’ agapo” Greek</a:t>
            </a:r>
            <a:endParaRPr lang="ru-RU" sz="7200" b="1">
              <a:solidFill>
                <a:srgbClr val="CC3300"/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4" descr="normal_P312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 rot="-1246459">
            <a:off x="2124075" y="1700213"/>
            <a:ext cx="5992813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8800" b="1">
                <a:solidFill>
                  <a:schemeClr val="bg1"/>
                </a:solidFill>
                <a:latin typeface="BernhardFashion BT" pitchFamily="82" charset="0"/>
              </a:rPr>
              <a:t>   “Ie I’aime”</a:t>
            </a:r>
          </a:p>
          <a:p>
            <a:r>
              <a:rPr lang="en-US" sz="8800" b="1">
                <a:solidFill>
                  <a:schemeClr val="bg1"/>
                </a:solidFill>
                <a:latin typeface="BernhardFashion BT" pitchFamily="82" charset="0"/>
              </a:rPr>
              <a:t>    France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xit" presetSubtype="0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49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4" descr="76o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 rot="-1835362">
            <a:off x="-252413" y="1484313"/>
            <a:ext cx="7940676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600" b="1" dirty="0">
                <a:solidFill>
                  <a:srgbClr val="700C04"/>
                </a:solidFill>
                <a:latin typeface="Bremen Bd BT" pitchFamily="82" charset="0"/>
              </a:rPr>
              <a:t>“</a:t>
            </a:r>
            <a:r>
              <a:rPr lang="en-US" sz="6600" b="1" dirty="0" err="1">
                <a:solidFill>
                  <a:srgbClr val="700C04"/>
                </a:solidFill>
                <a:latin typeface="Bremen Bd BT" pitchFamily="82" charset="0"/>
              </a:rPr>
              <a:t>Seni</a:t>
            </a:r>
            <a:r>
              <a:rPr lang="en-US" sz="6600" b="1" dirty="0">
                <a:solidFill>
                  <a:srgbClr val="700C04"/>
                </a:solidFill>
                <a:latin typeface="Bremen Bd BT" pitchFamily="82" charset="0"/>
              </a:rPr>
              <a:t> </a:t>
            </a:r>
            <a:r>
              <a:rPr lang="en-US" sz="6600" b="1" dirty="0" err="1">
                <a:solidFill>
                  <a:srgbClr val="700C04"/>
                </a:solidFill>
                <a:latin typeface="Bremen Bd BT" pitchFamily="82" charset="0"/>
              </a:rPr>
              <a:t>seviyorum</a:t>
            </a:r>
            <a:r>
              <a:rPr lang="en-US" sz="6600" b="1" dirty="0">
                <a:solidFill>
                  <a:srgbClr val="700C04"/>
                </a:solidFill>
                <a:latin typeface="Bremen Bd BT" pitchFamily="82" charset="0"/>
              </a:rPr>
              <a:t>”</a:t>
            </a:r>
            <a:endParaRPr lang="ru-RU" sz="6600" b="1" dirty="0">
              <a:solidFill>
                <a:srgbClr val="700C04"/>
              </a:solidFill>
              <a:latin typeface="Bremen Bd BT" pitchFamily="82" charset="0"/>
            </a:endParaRPr>
          </a:p>
          <a:p>
            <a:r>
              <a:rPr lang="ru-RU" sz="6600" b="1" dirty="0">
                <a:solidFill>
                  <a:srgbClr val="700C04"/>
                </a:solidFill>
                <a:latin typeface="Bremen Bd BT" pitchFamily="82" charset="0"/>
              </a:rPr>
              <a:t>       </a:t>
            </a:r>
            <a:r>
              <a:rPr lang="en-US" sz="6600" b="1" dirty="0">
                <a:solidFill>
                  <a:srgbClr val="700C04"/>
                </a:solidFill>
                <a:latin typeface="Bremen Bd BT" pitchFamily="82" charset="0"/>
              </a:rPr>
              <a:t>Turkish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100"/>
                            </p:stCondLst>
                            <p:childTnLst>
                              <p:par>
                                <p:cTn id="11" presetID="7" presetClass="exit" presetSubtype="4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5" descr="normal_roz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 rot="-1422472">
            <a:off x="2339975" y="2349500"/>
            <a:ext cx="464343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6000" b="1">
                <a:solidFill>
                  <a:schemeClr val="bg1"/>
                </a:solidFill>
                <a:latin typeface="Castellar" pitchFamily="18" charset="0"/>
              </a:rPr>
              <a:t> “Ti amo”</a:t>
            </a:r>
          </a:p>
          <a:p>
            <a:r>
              <a:rPr lang="en-US" sz="6000" b="1">
                <a:solidFill>
                  <a:schemeClr val="bg1"/>
                </a:solidFill>
                <a:latin typeface="Castellar" pitchFamily="18" charset="0"/>
              </a:rPr>
              <a:t>  Italian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normal_S50042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 rot="-1796889">
            <a:off x="222250" y="1531938"/>
            <a:ext cx="84232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6600" b="1" dirty="0">
                <a:solidFill>
                  <a:srgbClr val="CC3300"/>
                </a:solidFill>
                <a:latin typeface="Benguiat Bk BT" pitchFamily="18" charset="0"/>
              </a:rPr>
              <a:t>“</a:t>
            </a:r>
            <a:r>
              <a:rPr lang="en-US" sz="6600" b="1" dirty="0" err="1">
                <a:solidFill>
                  <a:srgbClr val="CC3300"/>
                </a:solidFill>
                <a:latin typeface="Benguiat Bk BT" pitchFamily="18" charset="0"/>
              </a:rPr>
              <a:t>Rwy’n</a:t>
            </a:r>
            <a:r>
              <a:rPr lang="en-US" sz="6600" b="1" dirty="0">
                <a:solidFill>
                  <a:srgbClr val="CC3300"/>
                </a:solidFill>
                <a:latin typeface="Benguiat Bk BT" pitchFamily="18" charset="0"/>
              </a:rPr>
              <a:t> </a:t>
            </a:r>
            <a:r>
              <a:rPr lang="en-US" sz="6600" b="1" dirty="0" err="1">
                <a:solidFill>
                  <a:srgbClr val="CC3300"/>
                </a:solidFill>
                <a:latin typeface="Benguiat Bk BT" pitchFamily="18" charset="0"/>
              </a:rPr>
              <a:t>dy</a:t>
            </a:r>
            <a:r>
              <a:rPr lang="en-US" sz="6600" b="1" dirty="0">
                <a:solidFill>
                  <a:srgbClr val="CC3300"/>
                </a:solidFill>
                <a:latin typeface="Benguiat Bk BT" pitchFamily="18" charset="0"/>
              </a:rPr>
              <a:t> </a:t>
            </a:r>
            <a:r>
              <a:rPr lang="en-US" sz="6600" b="1" dirty="0" err="1">
                <a:solidFill>
                  <a:srgbClr val="CC3300"/>
                </a:solidFill>
                <a:latin typeface="Benguiat Bk BT" pitchFamily="18" charset="0"/>
              </a:rPr>
              <a:t>gary</a:t>
            </a:r>
            <a:r>
              <a:rPr lang="en-US" sz="6600" b="1" dirty="0">
                <a:solidFill>
                  <a:srgbClr val="CC3300"/>
                </a:solidFill>
                <a:latin typeface="Benguiat Bk BT" pitchFamily="18" charset="0"/>
              </a:rPr>
              <a:t> </a:t>
            </a:r>
            <a:r>
              <a:rPr lang="en-US" sz="6600" b="1" dirty="0" err="1">
                <a:solidFill>
                  <a:srgbClr val="CC3300"/>
                </a:solidFill>
                <a:latin typeface="Benguiat Bk BT" pitchFamily="18" charset="0"/>
              </a:rPr>
              <a:t>di</a:t>
            </a:r>
            <a:r>
              <a:rPr lang="en-US" sz="6600" b="1" dirty="0">
                <a:solidFill>
                  <a:srgbClr val="CC3300"/>
                </a:solidFill>
                <a:latin typeface="Benguiat Bk BT" pitchFamily="18" charset="0"/>
              </a:rPr>
              <a:t>”</a:t>
            </a:r>
            <a:endParaRPr lang="ru-RU" sz="6600" b="1" dirty="0">
              <a:solidFill>
                <a:srgbClr val="CC3300"/>
              </a:solidFill>
              <a:latin typeface="Benguiat Bk BT" pitchFamily="18" charset="0"/>
            </a:endParaRPr>
          </a:p>
          <a:p>
            <a:r>
              <a:rPr lang="ru-RU" b="1" dirty="0">
                <a:solidFill>
                  <a:srgbClr val="CC3300"/>
                </a:solidFill>
              </a:rPr>
              <a:t>                                               </a:t>
            </a:r>
            <a:r>
              <a:rPr lang="en-US" sz="6600" b="1" dirty="0">
                <a:solidFill>
                  <a:srgbClr val="CC3300"/>
                </a:solidFill>
                <a:latin typeface="Benguiat Bk BT" pitchFamily="18" charset="0"/>
              </a:rPr>
              <a:t>Welsh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89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80l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"/>
            <a:ext cx="9144000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 rot="-2003123">
            <a:off x="2051050" y="2852738"/>
            <a:ext cx="7694613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5400" b="1">
                <a:solidFill>
                  <a:srgbClr val="CC3300"/>
                </a:solidFill>
                <a:latin typeface="BankGothic Md BT" pitchFamily="34" charset="0"/>
              </a:rPr>
              <a:t>“Yes Kezi Seeroom </a:t>
            </a:r>
          </a:p>
          <a:p>
            <a:r>
              <a:rPr lang="en-US" sz="5400" b="1">
                <a:solidFill>
                  <a:srgbClr val="CC3300"/>
                </a:solidFill>
                <a:latin typeface="BankGothic Md BT" pitchFamily="34" charset="0"/>
              </a:rPr>
              <a:t>           yem”</a:t>
            </a:r>
          </a:p>
          <a:p>
            <a:r>
              <a:rPr lang="en-US" sz="5400" b="1">
                <a:solidFill>
                  <a:srgbClr val="CC3300"/>
                </a:solidFill>
                <a:latin typeface="BankGothic Md BT" pitchFamily="34" charset="0"/>
              </a:rPr>
              <a:t>      Armenian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xit" presetSubtype="1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8" name="Picture 4" descr="106o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0" y="3476625"/>
            <a:ext cx="34575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>
                <a:solidFill>
                  <a:srgbClr val="FF3300"/>
                </a:solidFill>
                <a:latin typeface="Monotype Corsiva" pitchFamily="66" charset="0"/>
              </a:rPr>
              <a:t>Желаем , что бы ваша любовь была сладкой…</a:t>
            </a:r>
          </a:p>
        </p:txBody>
      </p:sp>
      <p:pic>
        <p:nvPicPr>
          <p:cNvPr id="21510" name="Picture 8" descr="9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4800" y="56388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xit" presetSubtype="10" fill="hold" grpId="1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2970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3300"/>
                </a:solidFill>
                <a:latin typeface="Monotype Corsiva" pitchFamily="66" charset="0"/>
              </a:rPr>
              <a:t>Нежной…</a:t>
            </a:r>
          </a:p>
        </p:txBody>
      </p:sp>
      <p:pic>
        <p:nvPicPr>
          <p:cNvPr id="24579" name="Picture 14" descr="11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773238"/>
            <a:ext cx="5145087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xit" presetSubtype="1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8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3300"/>
                </a:solidFill>
                <a:latin typeface="Monotype Corsiva" pitchFamily="66" charset="0"/>
              </a:rPr>
              <a:t>Милой…</a:t>
            </a:r>
          </a:p>
        </p:txBody>
      </p:sp>
      <p:pic>
        <p:nvPicPr>
          <p:cNvPr id="23555" name="Picture 5" descr="1163224039_1163192198_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484313"/>
            <a:ext cx="57150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 descr="9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3300" y="4638675"/>
            <a:ext cx="17907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xit" presetSubtype="0" accel="10000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0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2" name="Picture 4" descr="11668696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250825" y="1268413"/>
            <a:ext cx="3529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>
                <a:solidFill>
                  <a:srgbClr val="F72919"/>
                </a:solidFill>
                <a:latin typeface="Monotype Corsiva" pitchFamily="66" charset="0"/>
              </a:rPr>
              <a:t>Мягкой…</a:t>
            </a:r>
          </a:p>
        </p:txBody>
      </p:sp>
      <p:pic>
        <p:nvPicPr>
          <p:cNvPr id="22534" name="Picture 6" descr="5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997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xit" presetSubtype="4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3400" y="2362200"/>
            <a:ext cx="7924800" cy="317009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I love you, mysterious Stranger</a:t>
            </a:r>
            <a:r>
              <a:rPr lang="ru-RU" sz="4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To you with love from me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It’s high time we were Valentines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I’m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wild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about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you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I’ve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got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my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eye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on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you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For boys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3300"/>
                </a:solidFill>
                <a:latin typeface="Monotype Corsiva" pitchFamily="66" charset="0"/>
              </a:rPr>
              <a:t>А главное… взаимной</a:t>
            </a:r>
            <a:r>
              <a:rPr lang="ru-RU" smtClean="0">
                <a:solidFill>
                  <a:srgbClr val="FF3300"/>
                </a:solidFill>
              </a:rPr>
              <a:t>.</a:t>
            </a:r>
          </a:p>
        </p:txBody>
      </p:sp>
      <p:pic>
        <p:nvPicPr>
          <p:cNvPr id="25603" name="Picture 5" descr="Влюбленые миши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00338" y="2205038"/>
            <a:ext cx="4176712" cy="3384550"/>
          </a:xfr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xit" presetSubtype="4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5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3300"/>
                </a:solidFill>
                <a:latin typeface="Monotype Corsiva" pitchFamily="66" charset="0"/>
              </a:rPr>
              <a:t>Любовь сама придет …</a:t>
            </a:r>
          </a:p>
        </p:txBody>
      </p:sp>
      <p:pic>
        <p:nvPicPr>
          <p:cNvPr id="26627" name="Picture 4" descr="Ведр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484313"/>
            <a:ext cx="615315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xit" presetSubtype="1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6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3300"/>
                </a:solidFill>
                <a:latin typeface="Monotype Corsiva" pitchFamily="66" charset="0"/>
              </a:rPr>
              <a:t>И просто сумей ёё сохранить…</a:t>
            </a:r>
          </a:p>
        </p:txBody>
      </p:sp>
      <p:pic>
        <p:nvPicPr>
          <p:cNvPr id="27651" name="Picture 4" descr="Сердц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773238"/>
            <a:ext cx="5402263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2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4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3300"/>
                </a:solidFill>
                <a:latin typeface="Monotype Corsiva" pitchFamily="66" charset="0"/>
              </a:rPr>
              <a:t>В своих руках…</a:t>
            </a:r>
          </a:p>
        </p:txBody>
      </p:sp>
      <p:pic>
        <p:nvPicPr>
          <p:cNvPr id="28675" name="Picture 4" descr="21963278_uyau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1989138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xit" presetSubtype="0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8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64" name="Picture 4" descr="11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52400" y="2438400"/>
            <a:ext cx="8610600" cy="25545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To you with love my sacred Admirer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Be my Valentine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Don’t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break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my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heart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Be mine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Calibri" pitchFamily="34" charset="0"/>
                <a:cs typeface="Times New Roman" pitchFamily="18" charset="0"/>
              </a:rPr>
              <a:t>- </a:t>
            </a:r>
            <a:r>
              <a:rPr lang="en-US" sz="3200" b="1" dirty="0" smtClean="0">
                <a:latin typeface="Calibri" pitchFamily="34" charset="0"/>
                <a:cs typeface="Times New Roman" pitchFamily="18" charset="0"/>
              </a:rPr>
              <a:t>I’ll be your sweetheart, if you’ll be my</a:t>
            </a:r>
            <a:r>
              <a:rPr lang="en-US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Valentine</a:t>
            </a:r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sz="3200" b="1" dirty="0" smtClean="0">
                <a:latin typeface="Calibri" pitchFamily="34" charset="0"/>
                <a:cs typeface="Times New Roman" pitchFamily="18" charset="0"/>
              </a:rPr>
              <a:t> 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For girls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eggryystu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457200"/>
            <a:ext cx="526415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457200"/>
            <a:ext cx="7772400" cy="147002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en-US" b="1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Girls: </a:t>
            </a:r>
            <a:r>
              <a:rPr lang="ru-RU" b="1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667000"/>
            <a:ext cx="8077200" cy="1752600"/>
          </a:xfrm>
          <a:solidFill>
            <a:srgbClr val="FFC000"/>
          </a:solidFill>
        </p:spPr>
        <p:txBody>
          <a:bodyPr/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You are so handsome</a:t>
            </a: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(kind, honest, calm, smart, brave, strong)</a:t>
            </a:r>
            <a:endParaRPr lang="en-US" b="1" dirty="0" smtClean="0">
              <a:solidFill>
                <a:schemeClr val="tx1"/>
              </a:solidFill>
              <a:latin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609600"/>
            <a:ext cx="7772400" cy="147002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lvl="0"/>
            <a:r>
              <a:rPr lang="en-US" sz="5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Boys:</a:t>
            </a:r>
            <a:r>
              <a:rPr lang="ru-RU" sz="5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2819400"/>
            <a:ext cx="7086600" cy="1752600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You are so beautiful</a:t>
            </a: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(nice, charming, attractive, delightful, clever, cool).</a:t>
            </a:r>
            <a:endParaRPr lang="en-US" b="1" dirty="0" smtClean="0">
              <a:solidFill>
                <a:schemeClr val="tx1"/>
              </a:solidFill>
              <a:latin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08nnejcyly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325</Words>
  <PresentationFormat>Экран (4:3)</PresentationFormat>
  <Paragraphs>79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Office Theme</vt:lpstr>
      <vt:lpstr>St.Valentine’s Day!</vt:lpstr>
      <vt:lpstr>Слайд 2</vt:lpstr>
      <vt:lpstr>Слайд 3</vt:lpstr>
      <vt:lpstr>For boys</vt:lpstr>
      <vt:lpstr>For girls</vt:lpstr>
      <vt:lpstr>Слайд 6</vt:lpstr>
      <vt:lpstr>Girls:  </vt:lpstr>
      <vt:lpstr>Boys: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День Святого Валентина  </vt:lpstr>
      <vt:lpstr>SAINT VALENTINE’S DAY </vt:lpstr>
      <vt:lpstr>5 «А»</vt:lpstr>
      <vt:lpstr>5 «Б»</vt:lpstr>
      <vt:lpstr>6 «А»</vt:lpstr>
      <vt:lpstr>Слайд 22</vt:lpstr>
      <vt:lpstr>6 «В»</vt:lpstr>
      <vt:lpstr>7 «А»</vt:lpstr>
      <vt:lpstr>7 «Б»</vt:lpstr>
      <vt:lpstr>Слайд 26</vt:lpstr>
      <vt:lpstr>Слайд 27</vt:lpstr>
      <vt:lpstr>Слайд 28</vt:lpstr>
      <vt:lpstr>Слайд 29</vt:lpstr>
      <vt:lpstr>“S’ agapo” Greek</vt:lpstr>
      <vt:lpstr>Слайд 31</vt:lpstr>
      <vt:lpstr>Слайд 32</vt:lpstr>
      <vt:lpstr>Слайд 33</vt:lpstr>
      <vt:lpstr>Слайд 34</vt:lpstr>
      <vt:lpstr>Слайд 35</vt:lpstr>
      <vt:lpstr>Слайд 36</vt:lpstr>
      <vt:lpstr>Нежной…</vt:lpstr>
      <vt:lpstr>Милой…</vt:lpstr>
      <vt:lpstr>Слайд 39</vt:lpstr>
      <vt:lpstr>А главное… взаимной.</vt:lpstr>
      <vt:lpstr>Любовь сама придет …</vt:lpstr>
      <vt:lpstr>И просто сумей ёё сохранить…</vt:lpstr>
      <vt:lpstr>В своих руках…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Владелец</cp:lastModifiedBy>
  <cp:revision>48</cp:revision>
  <dcterms:modified xsi:type="dcterms:W3CDTF">2002-01-16T17:06:43Z</dcterms:modified>
</cp:coreProperties>
</file>