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summary.pptx" TargetMode="External"/><Relationship Id="rId2" Type="http://schemas.openxmlformats.org/officeDocument/2006/relationships/hyperlink" Target="http://linoit.com/users/Anna1983/canvases/card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</a:rPr>
              <a:t>Использование ИНТЕРАКТИВНЫХ МЕТОДОВ И ИКТ ДЛЯ Совершенствования НАВЫКОВ ПИСЬМЕННОЙ РЕЧИ СТУДЕНТОВ НА ЗАНЯТИЯХ АНГЛИЙСКОГО ЯЗЫКА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872808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                   </a:t>
            </a:r>
          </a:p>
          <a:p>
            <a:endParaRPr lang="ru-RU" dirty="0"/>
          </a:p>
          <a:p>
            <a:pPr algn="r"/>
            <a:r>
              <a:rPr lang="ru-RU" dirty="0" smtClean="0">
                <a:solidFill>
                  <a:srgbClr val="002060"/>
                </a:solidFill>
              </a:rPr>
              <a:t>выполнила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  <a:hlinkClick r:id="rId2"/>
              </a:rPr>
              <a:t>А.Н. Безрукая                                   </a:t>
            </a: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4" name="Стрелка вправо 3">
            <a:hlinkClick r:id="rId3" action="ppaction://hlinkpres?slideindex=1&amp;slidetitle="/>
          </p:cNvPr>
          <p:cNvSpPr/>
          <p:nvPr/>
        </p:nvSpPr>
        <p:spPr>
          <a:xfrm>
            <a:off x="7755204" y="621915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431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</TotalTime>
  <Words>20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Использование ИНТЕРАКТИВНЫХ МЕТОДОВ И ИКТ ДЛЯ Совершенствования НАВЫКОВ ПИСЬМЕННОЙ РЕЧИ СТУДЕНТОВ НА ЗАНЯТИЯХ АНГЛИЙСКОГО ЯЗЫКА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ИНТЕРАКТИВНЫХ МЕТОДОВ И ИКТ ДЛЯ Совершенствования НАВЫКОВ ПИСЬМЕННОЙ РЕЧИ СТУДЕНТОВ НА ЗАНЯТИЯХ АНГЛИЙСКОГО ЯЗЫКА</dc:title>
  <dc:creator>Администратор</dc:creator>
  <cp:lastModifiedBy>DNA7 X86</cp:lastModifiedBy>
  <cp:revision>2</cp:revision>
  <dcterms:created xsi:type="dcterms:W3CDTF">2012-12-16T17:14:14Z</dcterms:created>
  <dcterms:modified xsi:type="dcterms:W3CDTF">2012-12-16T17:28:29Z</dcterms:modified>
</cp:coreProperties>
</file>