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4" r:id="rId6"/>
    <p:sldId id="265" r:id="rId7"/>
    <p:sldId id="266" r:id="rId8"/>
    <p:sldId id="267" r:id="rId9"/>
    <p:sldId id="268" r:id="rId10"/>
    <p:sldId id="269" r:id="rId11"/>
    <p:sldId id="261" r:id="rId12"/>
    <p:sldId id="270" r:id="rId13"/>
    <p:sldId id="272" r:id="rId14"/>
    <p:sldId id="273" r:id="rId15"/>
    <p:sldId id="271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569C-6761-4532-9FE8-77FA9A2686D2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7861-8E03-47DD-AE59-4AC7D092F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569C-6761-4532-9FE8-77FA9A2686D2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7861-8E03-47DD-AE59-4AC7D092F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569C-6761-4532-9FE8-77FA9A2686D2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7861-8E03-47DD-AE59-4AC7D092F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569C-6761-4532-9FE8-77FA9A2686D2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7861-8E03-47DD-AE59-4AC7D092F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569C-6761-4532-9FE8-77FA9A2686D2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71B7861-8E03-47DD-AE59-4AC7D092F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569C-6761-4532-9FE8-77FA9A2686D2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7861-8E03-47DD-AE59-4AC7D092F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569C-6761-4532-9FE8-77FA9A2686D2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7861-8E03-47DD-AE59-4AC7D092F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569C-6761-4532-9FE8-77FA9A2686D2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7861-8E03-47DD-AE59-4AC7D092F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569C-6761-4532-9FE8-77FA9A2686D2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7861-8E03-47DD-AE59-4AC7D092F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569C-6761-4532-9FE8-77FA9A2686D2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7861-8E03-47DD-AE59-4AC7D092F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569C-6761-4532-9FE8-77FA9A2686D2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7861-8E03-47DD-AE59-4AC7D092F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A11569C-6761-4532-9FE8-77FA9A2686D2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71B7861-8E03-47DD-AE59-4AC7D092F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Ten_Commandments" TargetMode="External"/><Relationship Id="rId2" Type="http://schemas.openxmlformats.org/officeDocument/2006/relationships/hyperlink" Target="http://englishon-line.ru/leksika-spravochnik7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ocme.ru/doc/30015/e-lektiv-pravoslavnyj-angl" TargetMode="External"/><Relationship Id="rId5" Type="http://schemas.openxmlformats.org/officeDocument/2006/relationships/hyperlink" Target="http://en.wikipedia.org/wiki/Russian_Orthodox_Church" TargetMode="External"/><Relationship Id="rId4" Type="http://schemas.openxmlformats.org/officeDocument/2006/relationships/hyperlink" Target="https://en.wikipedia.org/wiki/Seven_deadly_sin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englishon-line.ru/leksika-spravochnik7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chemeClr val="tx1">
                    <a:lumMod val="75000"/>
                  </a:schemeClr>
                </a:solidFill>
              </a:rPr>
              <a:t>"Православный образ жизни "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“The orthodox way of life “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Make new words using suffixes –</a:t>
            </a:r>
            <a:r>
              <a:rPr lang="en-US" dirty="0" err="1" smtClean="0"/>
              <a:t>ful</a:t>
            </a:r>
            <a:r>
              <a:rPr lang="en-US" dirty="0" smtClean="0"/>
              <a:t>, -y, -</a:t>
            </a:r>
            <a:r>
              <a:rPr lang="en-US" dirty="0" err="1" smtClean="0"/>
              <a:t>ous</a:t>
            </a:r>
            <a:r>
              <a:rPr lang="en-US" dirty="0" smtClean="0"/>
              <a:t>, -</a:t>
            </a:r>
            <a:r>
              <a:rPr lang="en-US" dirty="0" err="1" smtClean="0"/>
              <a:t>ly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1) wrath-</a:t>
            </a:r>
            <a:endParaRPr lang="ru-RU" dirty="0" smtClean="0"/>
          </a:p>
          <a:p>
            <a:r>
              <a:rPr lang="en-US" dirty="0" smtClean="0"/>
              <a:t>2) greed-</a:t>
            </a:r>
            <a:endParaRPr lang="ru-RU" dirty="0" smtClean="0"/>
          </a:p>
          <a:p>
            <a:r>
              <a:rPr lang="en-US" dirty="0" smtClean="0"/>
              <a:t>3) sloth -</a:t>
            </a:r>
            <a:endParaRPr lang="ru-RU" dirty="0" smtClean="0"/>
          </a:p>
          <a:p>
            <a:r>
              <a:rPr lang="en-US" dirty="0" smtClean="0"/>
              <a:t> 4) pride– </a:t>
            </a:r>
            <a:endParaRPr lang="ru-RU" dirty="0" smtClean="0"/>
          </a:p>
          <a:p>
            <a:r>
              <a:rPr lang="en-US" dirty="0" smtClean="0"/>
              <a:t> 5) lust -</a:t>
            </a:r>
            <a:endParaRPr lang="ru-RU" dirty="0" smtClean="0"/>
          </a:p>
          <a:p>
            <a:r>
              <a:rPr lang="en-US" dirty="0" smtClean="0"/>
              <a:t>6) envy – </a:t>
            </a:r>
            <a:endParaRPr lang="ru-RU" dirty="0" smtClean="0"/>
          </a:p>
          <a:p>
            <a:r>
              <a:rPr lang="en-US" dirty="0" smtClean="0"/>
              <a:t>7) gluttony –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wrathful-wrathfully</a:t>
            </a:r>
          </a:p>
          <a:p>
            <a:r>
              <a:rPr lang="en-US" dirty="0" smtClean="0"/>
              <a:t>greedy</a:t>
            </a:r>
          </a:p>
          <a:p>
            <a:r>
              <a:rPr lang="en-US" dirty="0" smtClean="0"/>
              <a:t>lustful</a:t>
            </a:r>
          </a:p>
          <a:p>
            <a:r>
              <a:rPr lang="en-US" dirty="0" smtClean="0"/>
              <a:t>envious</a:t>
            </a:r>
          </a:p>
          <a:p>
            <a:r>
              <a:rPr lang="en-US" dirty="0" smtClean="0"/>
              <a:t>gluttonous</a:t>
            </a:r>
          </a:p>
          <a:p>
            <a:r>
              <a:rPr lang="en-US" dirty="0" smtClean="0"/>
              <a:t>proud – be proud of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“The Ten Commandments, also known as the Decalogue, are a set of biblical laws relating to ethics and worship, which play a fundamental role in Judaism and Christianity. They include instructions to worship only God and to keep the </a:t>
            </a:r>
            <a:r>
              <a:rPr lang="en-US" dirty="0" err="1"/>
              <a:t>sabbath</a:t>
            </a:r>
            <a:r>
              <a:rPr lang="en-US" dirty="0"/>
              <a:t>, and prohibitions against </a:t>
            </a:r>
            <a:r>
              <a:rPr lang="en-US" dirty="0" smtClean="0"/>
              <a:t> murder</a:t>
            </a:r>
            <a:r>
              <a:rPr lang="en-US" dirty="0"/>
              <a:t>, theft, and adultery. Different groups follow slightly different traditions for interpreting and numbering them.  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 and remember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Верь в единственного Бога.-  </a:t>
            </a:r>
            <a:r>
              <a:rPr lang="en-US" dirty="0" smtClean="0"/>
              <a:t>Worship only God</a:t>
            </a:r>
            <a:endParaRPr lang="ru-RU" dirty="0" smtClean="0"/>
          </a:p>
          <a:p>
            <a:r>
              <a:rPr lang="ru-RU" dirty="0" smtClean="0"/>
              <a:t>Помни о выходном дне -  </a:t>
            </a:r>
            <a:r>
              <a:rPr lang="en-US" dirty="0" smtClean="0"/>
              <a:t>Keep the Sabbath</a:t>
            </a:r>
            <a:endParaRPr lang="ru-RU" dirty="0" smtClean="0"/>
          </a:p>
          <a:p>
            <a:r>
              <a:rPr lang="ru-RU" dirty="0" smtClean="0"/>
              <a:t> Почитай своих родителей</a:t>
            </a:r>
            <a:r>
              <a:rPr lang="en-US" dirty="0" smtClean="0"/>
              <a:t> – Respect your parents </a:t>
            </a:r>
            <a:endParaRPr lang="ru-RU" dirty="0" smtClean="0"/>
          </a:p>
          <a:p>
            <a:r>
              <a:rPr lang="ru-RU" dirty="0" smtClean="0"/>
              <a:t>Не убивай - </a:t>
            </a:r>
            <a:r>
              <a:rPr lang="en-US" dirty="0" smtClean="0"/>
              <a:t>Don`t kill</a:t>
            </a:r>
            <a:endParaRPr lang="ru-RU" dirty="0" smtClean="0"/>
          </a:p>
          <a:p>
            <a:r>
              <a:rPr lang="ru-RU" dirty="0" smtClean="0"/>
              <a:t>Не прелюбодействуй</a:t>
            </a:r>
            <a:r>
              <a:rPr lang="en-US" dirty="0" smtClean="0"/>
              <a:t> - Don`t commit adultery</a:t>
            </a:r>
            <a:endParaRPr lang="ru-RU" dirty="0" smtClean="0"/>
          </a:p>
          <a:p>
            <a:r>
              <a:rPr lang="ru-RU" dirty="0" smtClean="0"/>
              <a:t>Не кради – </a:t>
            </a:r>
            <a:r>
              <a:rPr lang="en-US" dirty="0" smtClean="0"/>
              <a:t> Don`t steal</a:t>
            </a:r>
            <a:endParaRPr lang="ru-RU" dirty="0" smtClean="0"/>
          </a:p>
          <a:p>
            <a:r>
              <a:rPr lang="ru-RU" dirty="0" smtClean="0"/>
              <a:t>Не лги</a:t>
            </a:r>
            <a:r>
              <a:rPr lang="en-US" dirty="0" smtClean="0"/>
              <a:t> - Don`t tell a lie </a:t>
            </a:r>
            <a:endParaRPr lang="ru-RU" dirty="0" smtClean="0"/>
          </a:p>
          <a:p>
            <a:r>
              <a:rPr lang="ru-RU" dirty="0" smtClean="0"/>
              <a:t>Не завидуй </a:t>
            </a:r>
            <a:r>
              <a:rPr lang="en-US" dirty="0" smtClean="0"/>
              <a:t> - Don`t envy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questions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- have the  Orthodox way of life</a:t>
            </a:r>
            <a:endParaRPr lang="ru-RU" dirty="0" smtClean="0"/>
          </a:p>
          <a:p>
            <a:r>
              <a:rPr lang="en-US" dirty="0" smtClean="0"/>
              <a:t>-observe  Orthodox traditions</a:t>
            </a:r>
            <a:endParaRPr lang="ru-RU" dirty="0" smtClean="0"/>
          </a:p>
          <a:p>
            <a:r>
              <a:rPr lang="en-US" dirty="0" smtClean="0"/>
              <a:t>-celebrate orthodox holidays</a:t>
            </a:r>
            <a:endParaRPr lang="ru-RU" dirty="0" smtClean="0"/>
          </a:p>
          <a:p>
            <a:r>
              <a:rPr lang="en-US" dirty="0" smtClean="0"/>
              <a:t>-go to the church</a:t>
            </a:r>
            <a:endParaRPr lang="ru-RU" dirty="0" smtClean="0"/>
          </a:p>
          <a:p>
            <a:r>
              <a:rPr lang="en-US" dirty="0" smtClean="0"/>
              <a:t>-</a:t>
            </a:r>
            <a:r>
              <a:rPr lang="en-US" smtClean="0"/>
              <a:t>keep the </a:t>
            </a:r>
            <a:r>
              <a:rPr lang="en-US" smtClean="0"/>
              <a:t> </a:t>
            </a:r>
            <a:r>
              <a:rPr lang="en-US" dirty="0" smtClean="0"/>
              <a:t>Lent</a:t>
            </a:r>
            <a:endParaRPr lang="ru-RU" dirty="0" smtClean="0"/>
          </a:p>
          <a:p>
            <a:r>
              <a:rPr lang="en-US" dirty="0" smtClean="0"/>
              <a:t>-have a healthy way of life</a:t>
            </a:r>
            <a:endParaRPr lang="ru-RU" dirty="0" smtClean="0"/>
          </a:p>
          <a:p>
            <a:r>
              <a:rPr lang="en-US" dirty="0" smtClean="0"/>
              <a:t>-avoid seven deadly sins</a:t>
            </a:r>
            <a:endParaRPr lang="ru-RU" dirty="0" smtClean="0"/>
          </a:p>
          <a:p>
            <a:r>
              <a:rPr lang="en-US" dirty="0" smtClean="0"/>
              <a:t>-christen children</a:t>
            </a:r>
            <a:endParaRPr lang="ru-RU" dirty="0" smtClean="0"/>
          </a:p>
          <a:p>
            <a:r>
              <a:rPr lang="en-US" dirty="0" smtClean="0"/>
              <a:t>- have a godfather and a godmother</a:t>
            </a:r>
            <a:endParaRPr lang="ru-RU" dirty="0" smtClean="0"/>
          </a:p>
          <a:p>
            <a:r>
              <a:rPr lang="en-US" dirty="0" smtClean="0"/>
              <a:t>-to be friendly and live in peace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- to  be full of temptations</a:t>
            </a:r>
            <a:endParaRPr lang="ru-RU" dirty="0" smtClean="0"/>
          </a:p>
          <a:p>
            <a:r>
              <a:rPr lang="en-US" dirty="0" smtClean="0"/>
              <a:t>-want to be rich and famous</a:t>
            </a:r>
            <a:endParaRPr lang="ru-RU" dirty="0" smtClean="0"/>
          </a:p>
          <a:p>
            <a:r>
              <a:rPr lang="en-US" dirty="0" smtClean="0"/>
              <a:t>- envy your friends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in groups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3600" b="1" dirty="0" smtClean="0"/>
          </a:p>
          <a:p>
            <a:pPr>
              <a:buNone/>
            </a:pPr>
            <a:r>
              <a:rPr lang="en-US" sz="3600" b="1" dirty="0" smtClean="0"/>
              <a:t>Make a short story on the topic </a:t>
            </a:r>
          </a:p>
          <a:p>
            <a:pPr>
              <a:buNone/>
            </a:pPr>
            <a:r>
              <a:rPr lang="en-US" sz="3600" b="1" dirty="0" smtClean="0"/>
              <a:t>“My family and the orthodox way of life”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task: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600" b="1" dirty="0" smtClean="0"/>
              <a:t>      Write your opinion on this statement.</a:t>
            </a:r>
            <a:endParaRPr lang="ru-RU" sz="3600" b="1" dirty="0" smtClean="0"/>
          </a:p>
          <a:p>
            <a:r>
              <a:rPr lang="en-US" sz="3600" b="1" dirty="0" smtClean="0"/>
              <a:t> “It is good to observe the orthodox way of life.”</a:t>
            </a:r>
            <a:endParaRPr lang="ru-RU" sz="36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Использованная литература и ресурсы: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err="1" smtClean="0">
                <a:hlinkClick r:id="rId2"/>
              </a:rPr>
              <a:t>englishon</a:t>
            </a:r>
            <a:r>
              <a:rPr lang="ru-RU" u="sng" dirty="0" smtClean="0">
                <a:hlinkClick r:id="rId2"/>
              </a:rPr>
              <a:t>-</a:t>
            </a:r>
            <a:r>
              <a:rPr lang="en-US" u="sng" dirty="0" smtClean="0">
                <a:hlinkClick r:id="rId2"/>
              </a:rPr>
              <a:t>line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ru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err="1" smtClean="0">
                <a:hlinkClick r:id="rId2"/>
              </a:rPr>
              <a:t>leksika</a:t>
            </a:r>
            <a:r>
              <a:rPr lang="ru-RU" u="sng" dirty="0" smtClean="0">
                <a:hlinkClick r:id="rId2"/>
              </a:rPr>
              <a:t>-</a:t>
            </a:r>
            <a:r>
              <a:rPr lang="en-US" u="sng" dirty="0" err="1" smtClean="0">
                <a:hlinkClick r:id="rId2"/>
              </a:rPr>
              <a:t>spravochnik</a:t>
            </a:r>
            <a:r>
              <a:rPr lang="ru-RU" u="sng" dirty="0" smtClean="0">
                <a:hlinkClick r:id="rId2"/>
              </a:rPr>
              <a:t>7.</a:t>
            </a:r>
            <a:r>
              <a:rPr lang="en-US" u="sng" dirty="0" smtClean="0">
                <a:hlinkClick r:id="rId2"/>
              </a:rPr>
              <a:t>html</a:t>
            </a:r>
            <a:r>
              <a:rPr lang="ru-RU" dirty="0" smtClean="0"/>
              <a:t>  </a:t>
            </a:r>
          </a:p>
          <a:p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smtClean="0">
                <a:hlinkClick r:id="rId3"/>
              </a:rPr>
              <a:t>en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wikipedia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org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wiki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Ten</a:t>
            </a:r>
            <a:r>
              <a:rPr lang="ru-RU" u="sng" dirty="0" smtClean="0">
                <a:hlinkClick r:id="rId3"/>
              </a:rPr>
              <a:t>_</a:t>
            </a:r>
            <a:r>
              <a:rPr lang="en-US" u="sng" dirty="0" smtClean="0">
                <a:hlinkClick r:id="rId3"/>
              </a:rPr>
              <a:t>Commandments</a:t>
            </a:r>
            <a:endParaRPr lang="ru-RU" dirty="0" smtClean="0"/>
          </a:p>
          <a:p>
            <a:r>
              <a:rPr lang="en-US" u="sng" dirty="0" smtClean="0">
                <a:hlinkClick r:id="rId4"/>
              </a:rPr>
              <a:t>https</a:t>
            </a:r>
            <a:r>
              <a:rPr lang="ru-RU" u="sng" dirty="0" smtClean="0">
                <a:hlinkClick r:id="rId4"/>
              </a:rPr>
              <a:t>://</a:t>
            </a:r>
            <a:r>
              <a:rPr lang="en-US" u="sng" dirty="0" smtClean="0">
                <a:hlinkClick r:id="rId4"/>
              </a:rPr>
              <a:t>en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err="1" smtClean="0">
                <a:hlinkClick r:id="rId4"/>
              </a:rPr>
              <a:t>wikipedia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smtClean="0">
                <a:hlinkClick r:id="rId4"/>
              </a:rPr>
              <a:t>org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wiki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Seven</a:t>
            </a:r>
            <a:r>
              <a:rPr lang="ru-RU" u="sng" dirty="0" smtClean="0">
                <a:hlinkClick r:id="rId4"/>
              </a:rPr>
              <a:t>_</a:t>
            </a:r>
            <a:r>
              <a:rPr lang="en-US" u="sng" dirty="0" smtClean="0">
                <a:hlinkClick r:id="rId4"/>
              </a:rPr>
              <a:t>deadly</a:t>
            </a:r>
            <a:r>
              <a:rPr lang="ru-RU" u="sng" dirty="0" smtClean="0">
                <a:hlinkClick r:id="rId4"/>
              </a:rPr>
              <a:t>_</a:t>
            </a:r>
            <a:r>
              <a:rPr lang="en-US" u="sng" dirty="0" smtClean="0">
                <a:hlinkClick r:id="rId4"/>
              </a:rPr>
              <a:t>sins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http://en.wikipedia.org/wiki/Russian_Orthodox_Church</a:t>
            </a:r>
            <a:endParaRPr lang="ru-RU" dirty="0" smtClean="0"/>
          </a:p>
          <a:p>
            <a:r>
              <a:rPr lang="ru-RU" u="sng" dirty="0" smtClean="0">
                <a:hlinkClick r:id="rId6"/>
              </a:rPr>
              <a:t>https://www.docme.ru/doc/30015/e-lektiv-pravoslavnyj-angl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 </a:t>
            </a:r>
            <a:endParaRPr lang="ru-RU" dirty="0"/>
          </a:p>
        </p:txBody>
      </p:sp>
      <p:pic>
        <p:nvPicPr>
          <p:cNvPr id="1026" name="Picture 2" descr="F:\урок christmas\Christms songs and activities\тексты к christmas fun\Изображение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61874" y="1600200"/>
            <a:ext cx="3029251" cy="4525963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1. What is Christmas?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2. When do we </a:t>
            </a:r>
          </a:p>
          <a:p>
            <a:pPr>
              <a:buNone/>
            </a:pPr>
            <a:r>
              <a:rPr lang="en-US" dirty="0" smtClean="0"/>
              <a:t>celebrate it in Russia?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3. When do they celebrate it in England?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/>
              <a:t>  4. Why do children love Christmas?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 and translate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Religion</a:t>
            </a:r>
            <a:endParaRPr lang="ru-RU" b="1" dirty="0"/>
          </a:p>
          <a:p>
            <a:r>
              <a:rPr lang="en-US" b="1" dirty="0"/>
              <a:t>Orthodox church</a:t>
            </a:r>
            <a:endParaRPr lang="ru-RU" b="1" dirty="0"/>
          </a:p>
          <a:p>
            <a:r>
              <a:rPr lang="en-US" b="1" dirty="0"/>
              <a:t>Orthodox traditions</a:t>
            </a:r>
            <a:endParaRPr lang="ru-RU" b="1" dirty="0"/>
          </a:p>
          <a:p>
            <a:r>
              <a:rPr lang="en-US" b="1" dirty="0"/>
              <a:t>Orthodox holidays</a:t>
            </a:r>
            <a:endParaRPr lang="ru-RU" b="1" dirty="0"/>
          </a:p>
          <a:p>
            <a:r>
              <a:rPr lang="en-US" b="1" dirty="0"/>
              <a:t>Orthodox families</a:t>
            </a:r>
            <a:endParaRPr lang="ru-RU" b="1" dirty="0"/>
          </a:p>
          <a:p>
            <a:r>
              <a:rPr lang="en-US" b="1" dirty="0"/>
              <a:t>orthodox way of life</a:t>
            </a:r>
            <a:endParaRPr lang="ru-RU" b="1" dirty="0"/>
          </a:p>
          <a:p>
            <a:r>
              <a:rPr lang="en-US" b="1" dirty="0"/>
              <a:t>christen </a:t>
            </a:r>
            <a:r>
              <a:rPr lang="en-US" b="1" dirty="0" smtClean="0"/>
              <a:t>/</a:t>
            </a:r>
            <a:r>
              <a:rPr lang="en-US" b="1" dirty="0" err="1" smtClean="0"/>
              <a:t>krisn</a:t>
            </a:r>
            <a:r>
              <a:rPr lang="en-US" b="1" dirty="0" smtClean="0"/>
              <a:t>/</a:t>
            </a:r>
            <a:endParaRPr lang="ru-RU" b="1" dirty="0"/>
          </a:p>
          <a:p>
            <a:r>
              <a:rPr lang="en-US" b="1" dirty="0"/>
              <a:t>godfather</a:t>
            </a:r>
            <a:endParaRPr lang="ru-RU" b="1" dirty="0"/>
          </a:p>
          <a:p>
            <a:r>
              <a:rPr lang="en-US" b="1" dirty="0"/>
              <a:t>godmother</a:t>
            </a:r>
            <a:endParaRPr lang="ru-RU" b="1" dirty="0"/>
          </a:p>
          <a:p>
            <a:r>
              <a:rPr lang="en-US" b="1" dirty="0"/>
              <a:t>Great </a:t>
            </a:r>
            <a:r>
              <a:rPr lang="en-US" b="1" dirty="0" smtClean="0"/>
              <a:t>Lent</a:t>
            </a:r>
            <a:endParaRPr lang="ru-RU" b="1" dirty="0"/>
          </a:p>
          <a:p>
            <a:r>
              <a:rPr lang="en-US" b="1" dirty="0"/>
              <a:t>Seven deadly sins </a:t>
            </a:r>
            <a:endParaRPr lang="ru-RU" b="1" dirty="0"/>
          </a:p>
          <a:p>
            <a:r>
              <a:rPr lang="en-US" b="1" dirty="0"/>
              <a:t>Jesus Christ</a:t>
            </a:r>
            <a:endParaRPr lang="ru-RU" b="1" dirty="0"/>
          </a:p>
          <a:p>
            <a:r>
              <a:rPr lang="en-US" b="1" dirty="0"/>
              <a:t>Bible</a:t>
            </a:r>
            <a:endParaRPr lang="ru-RU" b="1" dirty="0"/>
          </a:p>
          <a:p>
            <a:r>
              <a:rPr lang="en-US" b="1" dirty="0"/>
              <a:t>temptations</a:t>
            </a:r>
            <a:endParaRPr lang="ru-RU" b="1" dirty="0"/>
          </a:p>
          <a:p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Религия </a:t>
            </a:r>
          </a:p>
          <a:p>
            <a:r>
              <a:rPr lang="ru-RU" b="1" dirty="0"/>
              <a:t>Православная церковь</a:t>
            </a:r>
          </a:p>
          <a:p>
            <a:r>
              <a:rPr lang="ru-RU" b="1" dirty="0"/>
              <a:t> Православные традиции</a:t>
            </a:r>
          </a:p>
          <a:p>
            <a:r>
              <a:rPr lang="ru-RU" b="1" dirty="0"/>
              <a:t> Православные праздники</a:t>
            </a:r>
          </a:p>
          <a:p>
            <a:r>
              <a:rPr lang="ru-RU" b="1" dirty="0"/>
              <a:t> Православные семьи</a:t>
            </a:r>
          </a:p>
          <a:p>
            <a:r>
              <a:rPr lang="ru-RU" b="1" dirty="0"/>
              <a:t>Православный образ жизни</a:t>
            </a:r>
          </a:p>
          <a:p>
            <a:r>
              <a:rPr lang="ru-RU" b="1" dirty="0"/>
              <a:t>Крестить</a:t>
            </a:r>
          </a:p>
          <a:p>
            <a:r>
              <a:rPr lang="ru-RU" b="1" dirty="0"/>
              <a:t>Крестный отец</a:t>
            </a:r>
          </a:p>
          <a:p>
            <a:r>
              <a:rPr lang="ru-RU" b="1" dirty="0"/>
              <a:t>Крестная мама</a:t>
            </a:r>
          </a:p>
          <a:p>
            <a:r>
              <a:rPr lang="ru-RU" b="1" dirty="0"/>
              <a:t>Великий пост</a:t>
            </a:r>
          </a:p>
          <a:p>
            <a:r>
              <a:rPr lang="ru-RU" b="1" dirty="0"/>
              <a:t>7 смертных грехов</a:t>
            </a:r>
          </a:p>
          <a:p>
            <a:r>
              <a:rPr lang="ru-RU" b="1" dirty="0"/>
              <a:t>Иисус Христос</a:t>
            </a:r>
          </a:p>
          <a:p>
            <a:r>
              <a:rPr lang="ru-RU" b="1" dirty="0"/>
              <a:t>Библия</a:t>
            </a:r>
          </a:p>
          <a:p>
            <a:r>
              <a:rPr lang="ru-RU" b="1" dirty="0"/>
              <a:t>соблазн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 you agree or not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 The Orthodox Church teaches people to be friendly and live in peace. </a:t>
            </a:r>
            <a:endParaRPr lang="ru-RU" dirty="0" smtClean="0"/>
          </a:p>
          <a:p>
            <a:r>
              <a:rPr lang="en-US" dirty="0" smtClean="0"/>
              <a:t>2. A tradition to celebrate Christmas is great.</a:t>
            </a:r>
            <a:endParaRPr lang="ru-RU" dirty="0" smtClean="0"/>
          </a:p>
          <a:p>
            <a:r>
              <a:rPr lang="en-US" dirty="0" smtClean="0"/>
              <a:t>3. It is necessary to have the Orthodox way of life.</a:t>
            </a:r>
            <a:endParaRPr lang="ru-RU" dirty="0" smtClean="0"/>
          </a:p>
          <a:p>
            <a:r>
              <a:rPr lang="en-US" dirty="0" smtClean="0"/>
              <a:t>4. Modern life is full of dangers.</a:t>
            </a:r>
            <a:endParaRPr lang="ru-RU" dirty="0" smtClean="0"/>
          </a:p>
          <a:p>
            <a:r>
              <a:rPr lang="en-US" dirty="0" smtClean="0"/>
              <a:t>5. It is necessary to have a godfather and a godmother.</a:t>
            </a:r>
            <a:endParaRPr lang="ru-RU" dirty="0" smtClean="0"/>
          </a:p>
          <a:p>
            <a:r>
              <a:rPr lang="en-US" dirty="0" smtClean="0"/>
              <a:t>6. The Orthodox Church helped the Russians to fight against different foreign invaders. </a:t>
            </a:r>
            <a:endParaRPr lang="ru-RU" dirty="0" smtClean="0"/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A Bible legend “The Birth of Jesus Christ”.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Mary and Joseph, Jesus, Caesar Augustus, Herod; </a:t>
            </a:r>
            <a:endParaRPr lang="ru-RU" dirty="0" smtClean="0"/>
          </a:p>
          <a:p>
            <a:r>
              <a:rPr lang="en-US" dirty="0" err="1" smtClean="0"/>
              <a:t>Nathareth</a:t>
            </a:r>
            <a:r>
              <a:rPr lang="en-US" dirty="0" smtClean="0"/>
              <a:t>, Bethlehem, Egypt </a:t>
            </a:r>
            <a:endParaRPr lang="ru-RU" dirty="0" smtClean="0"/>
          </a:p>
          <a:p>
            <a:r>
              <a:rPr lang="en-US" dirty="0" smtClean="0"/>
              <a:t>Holy Spirit</a:t>
            </a:r>
            <a:endParaRPr lang="ru-RU" dirty="0" smtClean="0"/>
          </a:p>
          <a:p>
            <a:r>
              <a:rPr lang="en-US" dirty="0" smtClean="0"/>
              <a:t>spread – </a:t>
            </a:r>
            <a:r>
              <a:rPr lang="ru-RU" dirty="0" smtClean="0"/>
              <a:t>распространять</a:t>
            </a:r>
          </a:p>
          <a:p>
            <a:r>
              <a:rPr lang="en-US" dirty="0" smtClean="0"/>
              <a:t>census </a:t>
            </a:r>
            <a:r>
              <a:rPr lang="ru-RU" dirty="0" smtClean="0"/>
              <a:t>- перепись</a:t>
            </a:r>
          </a:p>
          <a:p>
            <a:r>
              <a:rPr lang="en-US" dirty="0" smtClean="0"/>
              <a:t>angel - </a:t>
            </a:r>
            <a:r>
              <a:rPr lang="ru-RU" dirty="0" smtClean="0"/>
              <a:t>ангел</a:t>
            </a:r>
          </a:p>
          <a:p>
            <a:r>
              <a:rPr lang="en-US" dirty="0" smtClean="0"/>
              <a:t>stable -  </a:t>
            </a:r>
            <a:r>
              <a:rPr lang="ru-RU" dirty="0" smtClean="0"/>
              <a:t>хлев</a:t>
            </a:r>
          </a:p>
          <a:p>
            <a:r>
              <a:rPr lang="en-US" dirty="0" smtClean="0"/>
              <a:t>shepherds -  </a:t>
            </a:r>
            <a:r>
              <a:rPr lang="ru-RU" dirty="0" smtClean="0"/>
              <a:t>пастух</a:t>
            </a:r>
          </a:p>
          <a:p>
            <a:r>
              <a:rPr lang="en-US" dirty="0" smtClean="0"/>
              <a:t>worship- </a:t>
            </a:r>
            <a:r>
              <a:rPr lang="ru-RU" dirty="0" smtClean="0"/>
              <a:t>поклоняться </a:t>
            </a:r>
          </a:p>
          <a:p>
            <a:r>
              <a:rPr lang="en-US" dirty="0" smtClean="0"/>
              <a:t>the wise men- </a:t>
            </a:r>
            <a:r>
              <a:rPr lang="ru-RU" dirty="0" smtClean="0"/>
              <a:t>волхвы </a:t>
            </a:r>
          </a:p>
          <a:p>
            <a:r>
              <a:rPr lang="en-US" dirty="0" smtClean="0"/>
              <a:t>frankincense</a:t>
            </a:r>
            <a:r>
              <a:rPr lang="ru-RU" dirty="0" smtClean="0"/>
              <a:t> - ладан; </a:t>
            </a:r>
          </a:p>
          <a:p>
            <a:r>
              <a:rPr lang="en-US" dirty="0" smtClean="0"/>
              <a:t>myrrh</a:t>
            </a:r>
            <a:r>
              <a:rPr lang="ru-RU" dirty="0" smtClean="0"/>
              <a:t> - мирра (ароматическая смола);</a:t>
            </a:r>
          </a:p>
          <a:p>
            <a:r>
              <a:rPr lang="en-US" dirty="0" smtClean="0"/>
              <a:t>manger</a:t>
            </a:r>
            <a:r>
              <a:rPr lang="ru-RU" dirty="0" smtClean="0"/>
              <a:t> ['</a:t>
            </a:r>
            <a:r>
              <a:rPr lang="en-US" dirty="0" smtClean="0"/>
              <a:t>me</a:t>
            </a:r>
            <a:r>
              <a:rPr lang="ru-RU" dirty="0" err="1" smtClean="0"/>
              <a:t>ɪ</a:t>
            </a:r>
            <a:r>
              <a:rPr lang="en-US" dirty="0" smtClean="0"/>
              <a:t>n</a:t>
            </a:r>
            <a:r>
              <a:rPr lang="ru-RU" dirty="0" err="1" smtClean="0"/>
              <a:t>ʤə</a:t>
            </a:r>
            <a:r>
              <a:rPr lang="ru-RU" dirty="0" smtClean="0"/>
              <a:t>] - ясли (колыбель Иисуса)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Listen to the legend and answer the questions: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1. </a:t>
            </a:r>
            <a:r>
              <a:rPr lang="en-US" sz="3200" b="1" dirty="0" smtClean="0"/>
              <a:t>Where was Jesus born?</a:t>
            </a:r>
            <a:endParaRPr lang="ru-RU" sz="3200" b="1" dirty="0" smtClean="0"/>
          </a:p>
          <a:p>
            <a:pPr>
              <a:buNone/>
            </a:pPr>
            <a:r>
              <a:rPr lang="en-US" sz="3200" b="1" dirty="0" smtClean="0"/>
              <a:t>2.  Whom did an angel appear to?</a:t>
            </a:r>
            <a:endParaRPr lang="ru-RU" sz="3200" b="1" dirty="0" smtClean="0"/>
          </a:p>
          <a:p>
            <a:pPr>
              <a:buNone/>
            </a:pPr>
            <a:r>
              <a:rPr lang="en-US" sz="3200" b="1" dirty="0" smtClean="0"/>
              <a:t>3. What did a star in the night sky show?</a:t>
            </a:r>
            <a:endParaRPr lang="ru-RU" sz="3200" b="1" dirty="0" smtClean="0"/>
          </a:p>
          <a:p>
            <a:pPr>
              <a:buNone/>
            </a:pPr>
            <a:r>
              <a:rPr lang="en-US" sz="3200" b="1" dirty="0" smtClean="0"/>
              <a:t>4. What gifts did the wise men give to the infant?</a:t>
            </a:r>
            <a:endParaRPr lang="ru-RU" sz="3200" b="1" dirty="0" smtClean="0"/>
          </a:p>
          <a:p>
            <a:pPr>
              <a:buNone/>
            </a:pPr>
            <a:r>
              <a:rPr lang="en-US" sz="3200" b="1" dirty="0" smtClean="0"/>
              <a:t>5. Where did Mary and Joseph take Jesus?</a:t>
            </a:r>
            <a:endParaRPr lang="ru-RU" sz="3200" b="1" dirty="0" smtClean="0"/>
          </a:p>
          <a:p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err="1" smtClean="0">
                <a:hlinkClick r:id="rId2"/>
              </a:rPr>
              <a:t>englishon</a:t>
            </a:r>
            <a:r>
              <a:rPr lang="ru-RU" u="sng" dirty="0" smtClean="0">
                <a:hlinkClick r:id="rId2"/>
              </a:rPr>
              <a:t>-</a:t>
            </a:r>
            <a:r>
              <a:rPr lang="en-US" u="sng" dirty="0" smtClean="0">
                <a:hlinkClick r:id="rId2"/>
              </a:rPr>
              <a:t>line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ru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err="1" smtClean="0">
                <a:hlinkClick r:id="rId2"/>
              </a:rPr>
              <a:t>leksika</a:t>
            </a:r>
            <a:r>
              <a:rPr lang="ru-RU" u="sng" dirty="0" smtClean="0">
                <a:hlinkClick r:id="rId2"/>
              </a:rPr>
              <a:t>-</a:t>
            </a:r>
            <a:r>
              <a:rPr lang="en-US" u="sng" dirty="0" err="1" smtClean="0">
                <a:hlinkClick r:id="rId2"/>
              </a:rPr>
              <a:t>spravochnik</a:t>
            </a:r>
            <a:r>
              <a:rPr lang="ru-RU" u="sng" dirty="0" smtClean="0">
                <a:hlinkClick r:id="rId2"/>
              </a:rPr>
              <a:t>7.</a:t>
            </a:r>
            <a:r>
              <a:rPr lang="en-US" u="sng" dirty="0" smtClean="0">
                <a:hlinkClick r:id="rId2"/>
              </a:rPr>
              <a:t>html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Fill in the missing words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 smtClean="0"/>
              <a:t>   God decided to give the world a Son   to 1_____ his work.   Living in </a:t>
            </a:r>
            <a:r>
              <a:rPr lang="en-US" b="1" dirty="0" err="1" smtClean="0"/>
              <a:t>Nathareth</a:t>
            </a:r>
            <a:r>
              <a:rPr lang="en-US" b="1" dirty="0" smtClean="0"/>
              <a:t> was a woman 2____ Mary   who was beloved by the law.  She became filled with the 3____ _____.  An angel came to her and told her she was to be the 4______of the Son of God.  A carpenter called Joseph took Mary to be his wife.</a:t>
            </a:r>
            <a:endParaRPr lang="ru-RU" b="1" dirty="0" smtClean="0"/>
          </a:p>
          <a:p>
            <a:r>
              <a:rPr lang="en-US" b="1" dirty="0" smtClean="0"/>
              <a:t>     The Roman 5____ Caesar Augustus ordered the census and Joseph was forced to make the </a:t>
            </a:r>
            <a:r>
              <a:rPr lang="en-US" b="1" dirty="0" err="1" smtClean="0"/>
              <a:t>journeyto</a:t>
            </a:r>
            <a:r>
              <a:rPr lang="en-US" b="1" dirty="0" smtClean="0"/>
              <a:t> his birthplace of 6______ .  Mary rode into the town upon a 7____. There was no place for them to stay. A kind innkeeper let him sleep in his.8_____   And it was here that Mary`s child was born. The couple called him Jesus.</a:t>
            </a:r>
            <a:endParaRPr lang="ru-RU" b="1" dirty="0" smtClean="0"/>
          </a:p>
          <a:p>
            <a:r>
              <a:rPr lang="en-US" b="1" dirty="0" smtClean="0"/>
              <a:t>    That night an angel appeared to 9_____.  The  angel told that the Holy child was born.  The men came down from the hills and found baby asleep in a 10_____ and a woman before the child worshiping him.</a:t>
            </a:r>
            <a:endParaRPr lang="ru-RU" b="1" dirty="0" smtClean="0"/>
          </a:p>
          <a:p>
            <a:r>
              <a:rPr lang="en-US" b="1" dirty="0" smtClean="0"/>
              <a:t>    Far away in a distant land three kings observed the night sky and saw a bright 11____  fill the heavens with its light.  The wise men set out upon camels and followed  the star.  They found Mary and Joseph with the infant Jesus lying in a manger.  The men fell on their knees in  12_____  before him. They gave the infant their 13______ gold, frankincense and Myrrh.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 smtClean="0"/>
              <a:t>Key: </a:t>
            </a:r>
          </a:p>
          <a:p>
            <a:r>
              <a:rPr lang="en-US" sz="3200" b="1" dirty="0" smtClean="0"/>
              <a:t>1- spread ,  2- named,  3-Holy Spirit,  4-  mother,  5- Emperor , </a:t>
            </a:r>
          </a:p>
          <a:p>
            <a:r>
              <a:rPr lang="en-US" sz="3200" b="1" dirty="0" smtClean="0"/>
              <a:t>6- Bethlehem, 7- donkey,  8- stable, </a:t>
            </a:r>
          </a:p>
          <a:p>
            <a:r>
              <a:rPr lang="en-US" sz="3200" b="1" dirty="0" smtClean="0"/>
              <a:t>9- shepherds, 10- manger, 11- star,   </a:t>
            </a:r>
          </a:p>
          <a:p>
            <a:r>
              <a:rPr lang="en-US" sz="3200" b="1" dirty="0" smtClean="0"/>
              <a:t>12-worship,  13- gifts </a:t>
            </a:r>
            <a:endParaRPr lang="ru-RU" sz="32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 </a:t>
            </a:r>
            <a:r>
              <a:rPr lang="en-US" dirty="0" smtClean="0"/>
              <a:t>deadly sins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1) Wrath means anger. </a:t>
            </a:r>
            <a:endParaRPr lang="ru-RU" dirty="0" smtClean="0"/>
          </a:p>
          <a:p>
            <a:r>
              <a:rPr lang="en-US" dirty="0" smtClean="0"/>
              <a:t>2) Greed is wanting more food and money than you need. </a:t>
            </a:r>
            <a:endParaRPr lang="ru-RU" dirty="0" smtClean="0"/>
          </a:p>
          <a:p>
            <a:r>
              <a:rPr lang="en-US" dirty="0" smtClean="0"/>
              <a:t>3) Sloth and  sadness mean laziness. </a:t>
            </a:r>
            <a:endParaRPr lang="ru-RU" dirty="0" smtClean="0"/>
          </a:p>
          <a:p>
            <a:r>
              <a:rPr lang="en-US" dirty="0" smtClean="0"/>
              <a:t> 4) Pride or vanity means thinking much of himself. </a:t>
            </a:r>
            <a:endParaRPr lang="ru-RU" dirty="0" smtClean="0"/>
          </a:p>
          <a:p>
            <a:r>
              <a:rPr lang="en-US" dirty="0" smtClean="0"/>
              <a:t> 5) Lust is a powerful desire. </a:t>
            </a:r>
            <a:endParaRPr lang="ru-RU" dirty="0" smtClean="0"/>
          </a:p>
          <a:p>
            <a:r>
              <a:rPr lang="en-US" dirty="0" smtClean="0"/>
              <a:t>6) Envy is a discontented feeling when you want something that someone else has got.</a:t>
            </a:r>
            <a:endParaRPr lang="ru-RU" dirty="0" smtClean="0"/>
          </a:p>
          <a:p>
            <a:r>
              <a:rPr lang="en-US" dirty="0" smtClean="0"/>
              <a:t>7) Gluttony means eating too much.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4">
      <a:dk1>
        <a:srgbClr val="3667C4"/>
      </a:dk1>
      <a:lt1>
        <a:srgbClr val="FFE635"/>
      </a:lt1>
      <a:dk2>
        <a:srgbClr val="A7AFC6"/>
      </a:dk2>
      <a:lt2>
        <a:srgbClr val="CFA809"/>
      </a:lt2>
      <a:accent1>
        <a:srgbClr val="E3E4E6"/>
      </a:accent1>
      <a:accent2>
        <a:srgbClr val="2B2F36"/>
      </a:accent2>
      <a:accent3>
        <a:srgbClr val="D3D7E2"/>
      </a:accent3>
      <a:accent4>
        <a:srgbClr val="969DAB"/>
      </a:accent4>
      <a:accent5>
        <a:srgbClr val="3F3F3F"/>
      </a:accent5>
      <a:accent6>
        <a:srgbClr val="777C84"/>
      </a:accent6>
      <a:hlink>
        <a:srgbClr val="CEB400"/>
      </a:hlink>
      <a:folHlink>
        <a:srgbClr val="BFBFB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99</TotalTime>
  <Words>1011</Words>
  <Application>Microsoft Office PowerPoint</Application>
  <PresentationFormat>Экран (4:3)</PresentationFormat>
  <Paragraphs>138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      "Православный образ жизни " </vt:lpstr>
      <vt:lpstr>  </vt:lpstr>
      <vt:lpstr>Read and translate</vt:lpstr>
      <vt:lpstr>Do you agree or not </vt:lpstr>
      <vt:lpstr>  A Bible legend “The Birth of Jesus Christ”.  </vt:lpstr>
      <vt:lpstr>Listen to the legend and answer the questions:</vt:lpstr>
      <vt:lpstr>Fill in the missing words</vt:lpstr>
      <vt:lpstr>Слайд 8</vt:lpstr>
      <vt:lpstr>7 deadly sins </vt:lpstr>
      <vt:lpstr>Make new words using suffixes –ful, -y, -ous, -ly </vt:lpstr>
      <vt:lpstr>Слайд 11</vt:lpstr>
      <vt:lpstr>Read and remember</vt:lpstr>
      <vt:lpstr>Make questions </vt:lpstr>
      <vt:lpstr>Working in groups </vt:lpstr>
      <vt:lpstr>Home task:</vt:lpstr>
      <vt:lpstr>Использованная литература и ресурсы: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  "Православный образ жизни " </dc:title>
  <dc:creator>Admin</dc:creator>
  <cp:lastModifiedBy>Admin</cp:lastModifiedBy>
  <cp:revision>15</cp:revision>
  <dcterms:created xsi:type="dcterms:W3CDTF">2012-12-10T19:39:19Z</dcterms:created>
  <dcterms:modified xsi:type="dcterms:W3CDTF">2013-01-04T13:18:29Z</dcterms:modified>
</cp:coreProperties>
</file>