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5" r:id="rId7"/>
    <p:sldId id="266" r:id="rId8"/>
    <p:sldId id="262" r:id="rId9"/>
    <p:sldId id="261" r:id="rId10"/>
    <p:sldId id="267" r:id="rId11"/>
    <p:sldId id="268" r:id="rId12"/>
    <p:sldId id="260" r:id="rId13"/>
    <p:sldId id="270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BF1F4B-88D8-40AF-ADA8-FB3E3BCBDBBC}" type="doc">
      <dgm:prSet loTypeId="urn:microsoft.com/office/officeart/2005/8/layout/cycle3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78DEA1F-87BE-45CA-9BB5-637468CB1E4F}">
      <dgm:prSet phldrT="[Текст]" custT="1"/>
      <dgm:spPr/>
      <dgm:t>
        <a:bodyPr/>
        <a:lstStyle/>
        <a:p>
          <a:pPr algn="ctr"/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Культуроведческий</a:t>
          </a:r>
          <a:endParaRPr lang="ru-RU" sz="2400" dirty="0" smtClean="0"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(знание иностранной культуры)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DB6231DE-3358-44E5-B0B7-87672FC82D61}" type="parTrans" cxnId="{04397019-900D-4C2A-B8DF-71F73135810C}">
      <dgm:prSet/>
      <dgm:spPr/>
      <dgm:t>
        <a:bodyPr/>
        <a:lstStyle/>
        <a:p>
          <a:endParaRPr lang="ru-RU"/>
        </a:p>
      </dgm:t>
    </dgm:pt>
    <dgm:pt modelId="{6EA1EFB3-28F9-4017-8C0D-5F0003102614}" type="sibTrans" cxnId="{04397019-900D-4C2A-B8DF-71F73135810C}">
      <dgm:prSet/>
      <dgm:spPr/>
      <dgm:t>
        <a:bodyPr/>
        <a:lstStyle/>
        <a:p>
          <a:endParaRPr lang="ru-RU"/>
        </a:p>
      </dgm:t>
    </dgm:pt>
    <dgm:pt modelId="{A6513769-4D9B-4E6E-9FEE-BD5F4D0378F9}">
      <dgm:prSet phldrT="[Текст]" custT="1"/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Психологический</a:t>
          </a:r>
        </a:p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(способность к познавательной, эмоционально-оценочной деятельности)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744F8CB8-76C9-4FB8-B099-E58E911B2899}" type="parTrans" cxnId="{01FCA894-73B7-4EC4-805D-B6DD944B914E}">
      <dgm:prSet/>
      <dgm:spPr/>
      <dgm:t>
        <a:bodyPr/>
        <a:lstStyle/>
        <a:p>
          <a:endParaRPr lang="ru-RU"/>
        </a:p>
      </dgm:t>
    </dgm:pt>
    <dgm:pt modelId="{B7B4E163-9FBA-4C4B-A3DF-0CCBEF3B4E10}" type="sibTrans" cxnId="{01FCA894-73B7-4EC4-805D-B6DD944B914E}">
      <dgm:prSet/>
      <dgm:spPr/>
      <dgm:t>
        <a:bodyPr/>
        <a:lstStyle/>
        <a:p>
          <a:endParaRPr lang="ru-RU"/>
        </a:p>
      </dgm:t>
    </dgm:pt>
    <dgm:pt modelId="{0F6528CC-FB86-43D1-AF7F-CA603EEA307B}">
      <dgm:prSet phldrT="[Текст]" custT="1"/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Педагогический</a:t>
          </a:r>
        </a:p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(воспитание духовных </a:t>
          </a:r>
          <a:r>
            <a:rPr lang="ru-RU" sz="1600" dirty="0" err="1" smtClean="0">
              <a:latin typeface="Times New Roman" pitchFamily="18" charset="0"/>
              <a:cs typeface="Times New Roman" pitchFamily="18" charset="0"/>
            </a:rPr>
            <a:t>ценночтей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3EE8C8E-AA20-4F42-91A7-132F3A7572E4}" type="parTrans" cxnId="{87C3CCF6-7E24-485C-BF4C-FC7936CFCAFF}">
      <dgm:prSet/>
      <dgm:spPr/>
      <dgm:t>
        <a:bodyPr/>
        <a:lstStyle/>
        <a:p>
          <a:endParaRPr lang="ru-RU"/>
        </a:p>
      </dgm:t>
    </dgm:pt>
    <dgm:pt modelId="{5E3C62E9-B886-4841-BCED-5506A0EDAB19}" type="sibTrans" cxnId="{87C3CCF6-7E24-485C-BF4C-FC7936CFCAFF}">
      <dgm:prSet/>
      <dgm:spPr/>
      <dgm:t>
        <a:bodyPr/>
        <a:lstStyle/>
        <a:p>
          <a:endParaRPr lang="ru-RU"/>
        </a:p>
      </dgm:t>
    </dgm:pt>
    <dgm:pt modelId="{91AB0BAF-9AB2-4614-87C3-22499040CCCC}">
      <dgm:prSet phldrT="[Текст]" custT="1"/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Социальный</a:t>
          </a:r>
        </a:p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(речевые умения усваиваются в социуме)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13CADED8-0402-4E49-8257-1A43241179CE}" type="parTrans" cxnId="{F3DA7D08-ACC8-496E-A718-32E0C90D540D}">
      <dgm:prSet/>
      <dgm:spPr/>
      <dgm:t>
        <a:bodyPr/>
        <a:lstStyle/>
        <a:p>
          <a:endParaRPr lang="ru-RU"/>
        </a:p>
      </dgm:t>
    </dgm:pt>
    <dgm:pt modelId="{8EDD56A2-6983-4036-8BF9-282B36F79953}" type="sibTrans" cxnId="{F3DA7D08-ACC8-496E-A718-32E0C90D540D}">
      <dgm:prSet/>
      <dgm:spPr/>
      <dgm:t>
        <a:bodyPr/>
        <a:lstStyle/>
        <a:p>
          <a:endParaRPr lang="ru-RU"/>
        </a:p>
      </dgm:t>
    </dgm:pt>
    <dgm:pt modelId="{B21D8DCF-FA62-4945-B7C9-6E0E3EB655AB}">
      <dgm:prSet phldrT="[Текст]"/>
      <dgm:spPr/>
      <dgm:t>
        <a:bodyPr/>
        <a:lstStyle/>
        <a:p>
          <a:pPr algn="l"/>
          <a:endParaRPr lang="ru-RU" sz="700" dirty="0"/>
        </a:p>
      </dgm:t>
    </dgm:pt>
    <dgm:pt modelId="{351CC048-624E-4A49-BA2E-644BE30E66F6}" type="parTrans" cxnId="{A6C4C9E5-6C23-436E-ABB4-0E79312B54D6}">
      <dgm:prSet/>
      <dgm:spPr/>
      <dgm:t>
        <a:bodyPr/>
        <a:lstStyle/>
        <a:p>
          <a:endParaRPr lang="ru-RU"/>
        </a:p>
      </dgm:t>
    </dgm:pt>
    <dgm:pt modelId="{569EECC8-0872-414D-8528-962FE4397966}" type="sibTrans" cxnId="{A6C4C9E5-6C23-436E-ABB4-0E79312B54D6}">
      <dgm:prSet/>
      <dgm:spPr/>
      <dgm:t>
        <a:bodyPr/>
        <a:lstStyle/>
        <a:p>
          <a:endParaRPr lang="ru-RU"/>
        </a:p>
      </dgm:t>
    </dgm:pt>
    <dgm:pt modelId="{CA5A1D20-A962-47AA-8FA5-1FDAD3505F1E}" type="pres">
      <dgm:prSet presAssocID="{19BF1F4B-88D8-40AF-ADA8-FB3E3BCBDBB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5F93D5-37DA-41FF-9009-D78CB3070814}" type="pres">
      <dgm:prSet presAssocID="{19BF1F4B-88D8-40AF-ADA8-FB3E3BCBDBBC}" presName="cycle" presStyleCnt="0"/>
      <dgm:spPr/>
    </dgm:pt>
    <dgm:pt modelId="{EA40822B-BBEF-452E-8E64-F3BE8A99A49C}" type="pres">
      <dgm:prSet presAssocID="{778DEA1F-87BE-45CA-9BB5-637468CB1E4F}" presName="nodeFirstNode" presStyleLbl="node1" presStyleIdx="0" presStyleCnt="4" custScaleX="92163" custScaleY="550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713920-9A4A-4008-8EE9-71C666174EAA}" type="pres">
      <dgm:prSet presAssocID="{6EA1EFB3-28F9-4017-8C0D-5F0003102614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2D58DC00-A4BB-4C52-89A0-A6D8F08C2A30}" type="pres">
      <dgm:prSet presAssocID="{A6513769-4D9B-4E6E-9FEE-BD5F4D0378F9}" presName="nodeFollowingNodes" presStyleLbl="node1" presStyleIdx="1" presStyleCnt="4" custScaleX="96694" custScaleY="7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6560D-BDD3-434B-BB0B-9C727827F566}" type="pres">
      <dgm:prSet presAssocID="{0F6528CC-FB86-43D1-AF7F-CA603EEA307B}" presName="nodeFollowingNodes" presStyleLbl="node1" presStyleIdx="2" presStyleCnt="4" custScaleX="82627" custScaleY="58065" custRadScaleRad="100174" custRadScaleInc="3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12A60E-0D56-409F-A115-59ECB4CBF098}" type="pres">
      <dgm:prSet presAssocID="{91AB0BAF-9AB2-4614-87C3-22499040CCCC}" presName="nodeFollowingNodes" presStyleLbl="node1" presStyleIdx="3" presStyleCnt="4" custScaleX="86004" custScaleY="61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C3CCF6-7E24-485C-BF4C-FC7936CFCAFF}" srcId="{19BF1F4B-88D8-40AF-ADA8-FB3E3BCBDBBC}" destId="{0F6528CC-FB86-43D1-AF7F-CA603EEA307B}" srcOrd="2" destOrd="0" parTransId="{33EE8C8E-AA20-4F42-91A7-132F3A7572E4}" sibTransId="{5E3C62E9-B886-4841-BCED-5506A0EDAB19}"/>
    <dgm:cxn modelId="{01FCA894-73B7-4EC4-805D-B6DD944B914E}" srcId="{19BF1F4B-88D8-40AF-ADA8-FB3E3BCBDBBC}" destId="{A6513769-4D9B-4E6E-9FEE-BD5F4D0378F9}" srcOrd="1" destOrd="0" parTransId="{744F8CB8-76C9-4FB8-B099-E58E911B2899}" sibTransId="{B7B4E163-9FBA-4C4B-A3DF-0CCBEF3B4E10}"/>
    <dgm:cxn modelId="{53DE7033-3CDB-4B71-8670-27DD51EFACB1}" type="presOf" srcId="{91AB0BAF-9AB2-4614-87C3-22499040CCCC}" destId="{4312A60E-0D56-409F-A115-59ECB4CBF098}" srcOrd="0" destOrd="0" presId="urn:microsoft.com/office/officeart/2005/8/layout/cycle3"/>
    <dgm:cxn modelId="{6FBB7C24-171C-40A6-8466-9806D8D5059E}" type="presOf" srcId="{778DEA1F-87BE-45CA-9BB5-637468CB1E4F}" destId="{EA40822B-BBEF-452E-8E64-F3BE8A99A49C}" srcOrd="0" destOrd="0" presId="urn:microsoft.com/office/officeart/2005/8/layout/cycle3"/>
    <dgm:cxn modelId="{F3DA7D08-ACC8-496E-A718-32E0C90D540D}" srcId="{19BF1F4B-88D8-40AF-ADA8-FB3E3BCBDBBC}" destId="{91AB0BAF-9AB2-4614-87C3-22499040CCCC}" srcOrd="3" destOrd="0" parTransId="{13CADED8-0402-4E49-8257-1A43241179CE}" sibTransId="{8EDD56A2-6983-4036-8BF9-282B36F79953}"/>
    <dgm:cxn modelId="{33D6C643-94FB-4D4E-B63F-DE6909709652}" type="presOf" srcId="{A6513769-4D9B-4E6E-9FEE-BD5F4D0378F9}" destId="{2D58DC00-A4BB-4C52-89A0-A6D8F08C2A30}" srcOrd="0" destOrd="0" presId="urn:microsoft.com/office/officeart/2005/8/layout/cycle3"/>
    <dgm:cxn modelId="{F6576A00-4D80-44D5-8846-E7103C700EE5}" type="presOf" srcId="{6EA1EFB3-28F9-4017-8C0D-5F0003102614}" destId="{64713920-9A4A-4008-8EE9-71C666174EAA}" srcOrd="0" destOrd="0" presId="urn:microsoft.com/office/officeart/2005/8/layout/cycle3"/>
    <dgm:cxn modelId="{04397019-900D-4C2A-B8DF-71F73135810C}" srcId="{19BF1F4B-88D8-40AF-ADA8-FB3E3BCBDBBC}" destId="{778DEA1F-87BE-45CA-9BB5-637468CB1E4F}" srcOrd="0" destOrd="0" parTransId="{DB6231DE-3358-44E5-B0B7-87672FC82D61}" sibTransId="{6EA1EFB3-28F9-4017-8C0D-5F0003102614}"/>
    <dgm:cxn modelId="{3793CB5F-CB74-4713-B4A4-B8BB65DF4B73}" type="presOf" srcId="{0F6528CC-FB86-43D1-AF7F-CA603EEA307B}" destId="{84C6560D-BDD3-434B-BB0B-9C727827F566}" srcOrd="0" destOrd="0" presId="urn:microsoft.com/office/officeart/2005/8/layout/cycle3"/>
    <dgm:cxn modelId="{A6C4C9E5-6C23-436E-ABB4-0E79312B54D6}" srcId="{91AB0BAF-9AB2-4614-87C3-22499040CCCC}" destId="{B21D8DCF-FA62-4945-B7C9-6E0E3EB655AB}" srcOrd="0" destOrd="0" parTransId="{351CC048-624E-4A49-BA2E-644BE30E66F6}" sibTransId="{569EECC8-0872-414D-8528-962FE4397966}"/>
    <dgm:cxn modelId="{922FF181-F068-4ACE-A39D-4F72B4487FC5}" type="presOf" srcId="{19BF1F4B-88D8-40AF-ADA8-FB3E3BCBDBBC}" destId="{CA5A1D20-A962-47AA-8FA5-1FDAD3505F1E}" srcOrd="0" destOrd="0" presId="urn:microsoft.com/office/officeart/2005/8/layout/cycle3"/>
    <dgm:cxn modelId="{00395312-B3C9-434F-BA42-64AB6A6C401A}" type="presOf" srcId="{B21D8DCF-FA62-4945-B7C9-6E0E3EB655AB}" destId="{4312A60E-0D56-409F-A115-59ECB4CBF098}" srcOrd="0" destOrd="1" presId="urn:microsoft.com/office/officeart/2005/8/layout/cycle3"/>
    <dgm:cxn modelId="{49391BC4-E905-4F68-BBA3-D061DCDFD49D}" type="presParOf" srcId="{CA5A1D20-A962-47AA-8FA5-1FDAD3505F1E}" destId="{F15F93D5-37DA-41FF-9009-D78CB3070814}" srcOrd="0" destOrd="0" presId="urn:microsoft.com/office/officeart/2005/8/layout/cycle3"/>
    <dgm:cxn modelId="{A306121C-C8CF-46B0-AC12-A5113E2B7DED}" type="presParOf" srcId="{F15F93D5-37DA-41FF-9009-D78CB3070814}" destId="{EA40822B-BBEF-452E-8E64-F3BE8A99A49C}" srcOrd="0" destOrd="0" presId="urn:microsoft.com/office/officeart/2005/8/layout/cycle3"/>
    <dgm:cxn modelId="{AED29D06-144E-4059-87D9-5EFEE3E91C02}" type="presParOf" srcId="{F15F93D5-37DA-41FF-9009-D78CB3070814}" destId="{64713920-9A4A-4008-8EE9-71C666174EAA}" srcOrd="1" destOrd="0" presId="urn:microsoft.com/office/officeart/2005/8/layout/cycle3"/>
    <dgm:cxn modelId="{F0159C08-6FA4-4F96-96B6-E3CCC36665CD}" type="presParOf" srcId="{F15F93D5-37DA-41FF-9009-D78CB3070814}" destId="{2D58DC00-A4BB-4C52-89A0-A6D8F08C2A30}" srcOrd="2" destOrd="0" presId="urn:microsoft.com/office/officeart/2005/8/layout/cycle3"/>
    <dgm:cxn modelId="{6EDC681A-6814-43E7-8E16-D6D50D4214B5}" type="presParOf" srcId="{F15F93D5-37DA-41FF-9009-D78CB3070814}" destId="{84C6560D-BDD3-434B-BB0B-9C727827F566}" srcOrd="3" destOrd="0" presId="urn:microsoft.com/office/officeart/2005/8/layout/cycle3"/>
    <dgm:cxn modelId="{69EB52F4-0ABB-4359-89F4-75A323D5E825}" type="presParOf" srcId="{F15F93D5-37DA-41FF-9009-D78CB3070814}" destId="{4312A60E-0D56-409F-A115-59ECB4CBF098}" srcOrd="4" destOrd="0" presId="urn:microsoft.com/office/officeart/2005/8/layout/cycle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8DF1DD-BE5C-4993-AD8C-9066EED820AD}" type="doc">
      <dgm:prSet loTypeId="urn:microsoft.com/office/officeart/2005/8/layout/radial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AF270AC-0DBB-41DA-B81B-77025C1A14C8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FFFEE02-E790-4ACB-AB4A-4C067C387AEB}" type="parTrans" cxnId="{74708D77-BF93-4385-A29F-83FFA33887CE}">
      <dgm:prSet/>
      <dgm:spPr/>
      <dgm:t>
        <a:bodyPr/>
        <a:lstStyle/>
        <a:p>
          <a:endParaRPr lang="ru-RU"/>
        </a:p>
      </dgm:t>
    </dgm:pt>
    <dgm:pt modelId="{865A0914-2EFE-472B-A5B7-601128402856}" type="sibTrans" cxnId="{74708D77-BF93-4385-A29F-83FFA33887CE}">
      <dgm:prSet/>
      <dgm:spPr/>
      <dgm:t>
        <a:bodyPr/>
        <a:lstStyle/>
        <a:p>
          <a:endParaRPr lang="ru-RU"/>
        </a:p>
      </dgm:t>
    </dgm:pt>
    <dgm:pt modelId="{89DB6F95-BAB0-43E8-840A-4F07623D0AA8}">
      <dgm:prSet phldrT="[Текст]" custT="1"/>
      <dgm:spPr/>
      <dgm:t>
        <a:bodyPr/>
        <a:lstStyle/>
        <a:p>
          <a:r>
            <a:rPr lang="ru-RU" sz="1800" b="1" dirty="0">
              <a:solidFill>
                <a:srgbClr val="002060"/>
              </a:solidFill>
            </a:rPr>
            <a:t>Верь в своего ученика</a:t>
          </a:r>
        </a:p>
      </dgm:t>
    </dgm:pt>
    <dgm:pt modelId="{5DF66131-8424-48DE-9F9A-E6503A52B184}" type="parTrans" cxnId="{E683D0B1-64A7-41AE-88D2-32C329A796D2}">
      <dgm:prSet/>
      <dgm:spPr/>
      <dgm:t>
        <a:bodyPr/>
        <a:lstStyle/>
        <a:p>
          <a:endParaRPr lang="ru-RU"/>
        </a:p>
      </dgm:t>
    </dgm:pt>
    <dgm:pt modelId="{E4AC4E45-F4DB-4AA6-BCE3-1FC7E0DF5DE8}" type="sibTrans" cxnId="{E683D0B1-64A7-41AE-88D2-32C329A796D2}">
      <dgm:prSet/>
      <dgm:spPr/>
      <dgm:t>
        <a:bodyPr/>
        <a:lstStyle/>
        <a:p>
          <a:endParaRPr lang="ru-RU"/>
        </a:p>
      </dgm:t>
    </dgm:pt>
    <dgm:pt modelId="{76907F12-140C-4FB6-989E-559C4B389E17}">
      <dgm:prSet phldrT="[Текст]" custT="1"/>
      <dgm:spPr/>
      <dgm:t>
        <a:bodyPr/>
        <a:lstStyle/>
        <a:p>
          <a:pPr algn="ctr"/>
          <a:r>
            <a:rPr lang="ru-RU" sz="1800" b="1" dirty="0">
              <a:solidFill>
                <a:srgbClr val="002060"/>
              </a:solidFill>
            </a:rPr>
            <a:t>Радуйся его успехам</a:t>
          </a:r>
        </a:p>
      </dgm:t>
    </dgm:pt>
    <dgm:pt modelId="{D68C8953-5F55-40C4-8241-28FEC5B898FF}" type="parTrans" cxnId="{5D84145D-6B70-407D-8C59-AFB13C0B3C36}">
      <dgm:prSet/>
      <dgm:spPr/>
      <dgm:t>
        <a:bodyPr/>
        <a:lstStyle/>
        <a:p>
          <a:endParaRPr lang="ru-RU"/>
        </a:p>
      </dgm:t>
    </dgm:pt>
    <dgm:pt modelId="{C09F54D7-9A4C-41B1-A658-EC28371F72C6}" type="sibTrans" cxnId="{5D84145D-6B70-407D-8C59-AFB13C0B3C36}">
      <dgm:prSet/>
      <dgm:spPr/>
      <dgm:t>
        <a:bodyPr/>
        <a:lstStyle/>
        <a:p>
          <a:endParaRPr lang="ru-RU"/>
        </a:p>
      </dgm:t>
    </dgm:pt>
    <dgm:pt modelId="{4D4CC283-F88D-4B24-A66E-6E90926DD622}">
      <dgm:prSet phldrT="[Текст]" custT="1"/>
      <dgm:spPr/>
      <dgm:t>
        <a:bodyPr/>
        <a:lstStyle/>
        <a:p>
          <a:r>
            <a:rPr lang="ru-RU" sz="1800" b="1" dirty="0">
              <a:solidFill>
                <a:srgbClr val="002060"/>
              </a:solidFill>
            </a:rPr>
            <a:t>Уважай ученика</a:t>
          </a:r>
        </a:p>
      </dgm:t>
    </dgm:pt>
    <dgm:pt modelId="{06EEFE54-712E-45B0-807D-A5FDF690911D}" type="parTrans" cxnId="{74929E6B-30B3-477B-815D-4307D1BBCF3C}">
      <dgm:prSet/>
      <dgm:spPr/>
      <dgm:t>
        <a:bodyPr/>
        <a:lstStyle/>
        <a:p>
          <a:endParaRPr lang="ru-RU"/>
        </a:p>
      </dgm:t>
    </dgm:pt>
    <dgm:pt modelId="{26149726-D0AA-4A32-AAE6-7901C7F25C68}" type="sibTrans" cxnId="{74929E6B-30B3-477B-815D-4307D1BBCF3C}">
      <dgm:prSet/>
      <dgm:spPr/>
      <dgm:t>
        <a:bodyPr/>
        <a:lstStyle/>
        <a:p>
          <a:endParaRPr lang="ru-RU"/>
        </a:p>
      </dgm:t>
    </dgm:pt>
    <dgm:pt modelId="{56782556-300F-4B31-93D2-9688E1E1B218}">
      <dgm:prSet phldrT="[Текст]" custT="1"/>
      <dgm:spPr/>
      <dgm:t>
        <a:bodyPr/>
        <a:lstStyle/>
        <a:p>
          <a:r>
            <a:rPr lang="ru-RU" sz="1800" b="1" dirty="0">
              <a:solidFill>
                <a:srgbClr val="002060"/>
              </a:solidFill>
            </a:rPr>
            <a:t>Принимай его таким, какой он есть</a:t>
          </a:r>
        </a:p>
      </dgm:t>
    </dgm:pt>
    <dgm:pt modelId="{8FDD1DA8-A484-40A1-BB7F-24F206500FAD}" type="parTrans" cxnId="{1494E4B3-164B-4C9C-949F-4E848E9E97FB}">
      <dgm:prSet/>
      <dgm:spPr/>
      <dgm:t>
        <a:bodyPr/>
        <a:lstStyle/>
        <a:p>
          <a:endParaRPr lang="ru-RU"/>
        </a:p>
      </dgm:t>
    </dgm:pt>
    <dgm:pt modelId="{96413DD8-F764-451B-8010-B7FB7A581130}" type="sibTrans" cxnId="{1494E4B3-164B-4C9C-949F-4E848E9E97FB}">
      <dgm:prSet/>
      <dgm:spPr/>
      <dgm:t>
        <a:bodyPr/>
        <a:lstStyle/>
        <a:p>
          <a:endParaRPr lang="ru-RU"/>
        </a:p>
      </dgm:t>
    </dgm:pt>
    <dgm:pt modelId="{1CE4794E-4837-4A18-A154-7EC5D7B6ECCA}" type="pres">
      <dgm:prSet presAssocID="{868DF1DD-BE5C-4993-AD8C-9066EED820A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710057-1692-4C58-8741-E85AC70F73B9}" type="pres">
      <dgm:prSet presAssocID="{4AF270AC-0DBB-41DA-B81B-77025C1A14C8}" presName="centerShape" presStyleLbl="node0" presStyleIdx="0" presStyleCnt="1" custScaleX="120183" custScaleY="126208"/>
      <dgm:spPr/>
      <dgm:t>
        <a:bodyPr/>
        <a:lstStyle/>
        <a:p>
          <a:endParaRPr lang="ru-RU"/>
        </a:p>
      </dgm:t>
    </dgm:pt>
    <dgm:pt modelId="{9DFF0E6C-9838-49A2-B601-E65D43EE899D}" type="pres">
      <dgm:prSet presAssocID="{89DB6F95-BAB0-43E8-840A-4F07623D0AA8}" presName="node" presStyleLbl="node1" presStyleIdx="0" presStyleCnt="4" custScaleX="124917" custScaleY="113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A0892-53D9-418F-BEBA-C3F3236483A7}" type="pres">
      <dgm:prSet presAssocID="{89DB6F95-BAB0-43E8-840A-4F07623D0AA8}" presName="dummy" presStyleCnt="0"/>
      <dgm:spPr/>
    </dgm:pt>
    <dgm:pt modelId="{22165B21-48BA-405D-B9C0-A2E866FAB6CF}" type="pres">
      <dgm:prSet presAssocID="{E4AC4E45-F4DB-4AA6-BCE3-1FC7E0DF5DE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D1F08B66-D35B-4C61-9B34-E45B32D0804C}" type="pres">
      <dgm:prSet presAssocID="{76907F12-140C-4FB6-989E-559C4B389E17}" presName="node" presStyleLbl="node1" presStyleIdx="1" presStyleCnt="4" custScaleX="127273" custScaleY="125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C79970-80C7-4327-9C08-EB72BFF60550}" type="pres">
      <dgm:prSet presAssocID="{76907F12-140C-4FB6-989E-559C4B389E17}" presName="dummy" presStyleCnt="0"/>
      <dgm:spPr/>
    </dgm:pt>
    <dgm:pt modelId="{3FD237EC-3F86-4CA1-A1E9-7FF7D5C5D275}" type="pres">
      <dgm:prSet presAssocID="{C09F54D7-9A4C-41B1-A658-EC28371F72C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2A73406A-FEB3-43BE-B4DE-AE93F903C119}" type="pres">
      <dgm:prSet presAssocID="{4D4CC283-F88D-4B24-A66E-6E90926DD622}" presName="node" presStyleLbl="node1" presStyleIdx="2" presStyleCnt="4" custScaleX="116459" custScaleY="1235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499857-6499-4B08-92BB-F74376B50029}" type="pres">
      <dgm:prSet presAssocID="{4D4CC283-F88D-4B24-A66E-6E90926DD622}" presName="dummy" presStyleCnt="0"/>
      <dgm:spPr/>
    </dgm:pt>
    <dgm:pt modelId="{6DC50131-B2DB-453E-BEAF-F8EDFD317167}" type="pres">
      <dgm:prSet presAssocID="{26149726-D0AA-4A32-AAE6-7901C7F25C68}" presName="sibTrans" presStyleLbl="sibTrans2D1" presStyleIdx="2" presStyleCnt="4"/>
      <dgm:spPr/>
      <dgm:t>
        <a:bodyPr/>
        <a:lstStyle/>
        <a:p>
          <a:endParaRPr lang="ru-RU"/>
        </a:p>
      </dgm:t>
    </dgm:pt>
    <dgm:pt modelId="{1AAD6203-8F26-4DDA-AAA7-7CDD66DCFBB2}" type="pres">
      <dgm:prSet presAssocID="{56782556-300F-4B31-93D2-9688E1E1B218}" presName="node" presStyleLbl="node1" presStyleIdx="3" presStyleCnt="4" custScaleX="136198" custScaleY="138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C1286-A04F-424F-96BE-3911DBCB82BB}" type="pres">
      <dgm:prSet presAssocID="{56782556-300F-4B31-93D2-9688E1E1B218}" presName="dummy" presStyleCnt="0"/>
      <dgm:spPr/>
    </dgm:pt>
    <dgm:pt modelId="{232AD3FF-405B-42BA-AE15-62E54B8F459E}" type="pres">
      <dgm:prSet presAssocID="{96413DD8-F764-451B-8010-B7FB7A581130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CD186831-2CD2-40DF-A81C-4C3D16406F39}" type="presOf" srcId="{4AF270AC-0DBB-41DA-B81B-77025C1A14C8}" destId="{88710057-1692-4C58-8741-E85AC70F73B9}" srcOrd="0" destOrd="0" presId="urn:microsoft.com/office/officeart/2005/8/layout/radial6"/>
    <dgm:cxn modelId="{F3B64C26-94C3-415F-86FD-C8ECAEACC36F}" type="presOf" srcId="{56782556-300F-4B31-93D2-9688E1E1B218}" destId="{1AAD6203-8F26-4DDA-AAA7-7CDD66DCFBB2}" srcOrd="0" destOrd="0" presId="urn:microsoft.com/office/officeart/2005/8/layout/radial6"/>
    <dgm:cxn modelId="{266B78AA-3A9C-492E-83AD-91C753954DF9}" type="presOf" srcId="{4D4CC283-F88D-4B24-A66E-6E90926DD622}" destId="{2A73406A-FEB3-43BE-B4DE-AE93F903C119}" srcOrd="0" destOrd="0" presId="urn:microsoft.com/office/officeart/2005/8/layout/radial6"/>
    <dgm:cxn modelId="{919548C0-3247-4A80-9628-B68D576C80C6}" type="presOf" srcId="{96413DD8-F764-451B-8010-B7FB7A581130}" destId="{232AD3FF-405B-42BA-AE15-62E54B8F459E}" srcOrd="0" destOrd="0" presId="urn:microsoft.com/office/officeart/2005/8/layout/radial6"/>
    <dgm:cxn modelId="{E683D0B1-64A7-41AE-88D2-32C329A796D2}" srcId="{4AF270AC-0DBB-41DA-B81B-77025C1A14C8}" destId="{89DB6F95-BAB0-43E8-840A-4F07623D0AA8}" srcOrd="0" destOrd="0" parTransId="{5DF66131-8424-48DE-9F9A-E6503A52B184}" sibTransId="{E4AC4E45-F4DB-4AA6-BCE3-1FC7E0DF5DE8}"/>
    <dgm:cxn modelId="{5D84145D-6B70-407D-8C59-AFB13C0B3C36}" srcId="{4AF270AC-0DBB-41DA-B81B-77025C1A14C8}" destId="{76907F12-140C-4FB6-989E-559C4B389E17}" srcOrd="1" destOrd="0" parTransId="{D68C8953-5F55-40C4-8241-28FEC5B898FF}" sibTransId="{C09F54D7-9A4C-41B1-A658-EC28371F72C6}"/>
    <dgm:cxn modelId="{8D7176A5-98C7-4D9F-9771-E6AE5630CED0}" type="presOf" srcId="{C09F54D7-9A4C-41B1-A658-EC28371F72C6}" destId="{3FD237EC-3F86-4CA1-A1E9-7FF7D5C5D275}" srcOrd="0" destOrd="0" presId="urn:microsoft.com/office/officeart/2005/8/layout/radial6"/>
    <dgm:cxn modelId="{74929E6B-30B3-477B-815D-4307D1BBCF3C}" srcId="{4AF270AC-0DBB-41DA-B81B-77025C1A14C8}" destId="{4D4CC283-F88D-4B24-A66E-6E90926DD622}" srcOrd="2" destOrd="0" parTransId="{06EEFE54-712E-45B0-807D-A5FDF690911D}" sibTransId="{26149726-D0AA-4A32-AAE6-7901C7F25C68}"/>
    <dgm:cxn modelId="{17535FA1-F054-4D2E-9E1B-BE0FCBEF0F9B}" type="presOf" srcId="{E4AC4E45-F4DB-4AA6-BCE3-1FC7E0DF5DE8}" destId="{22165B21-48BA-405D-B9C0-A2E866FAB6CF}" srcOrd="0" destOrd="0" presId="urn:microsoft.com/office/officeart/2005/8/layout/radial6"/>
    <dgm:cxn modelId="{74708D77-BF93-4385-A29F-83FFA33887CE}" srcId="{868DF1DD-BE5C-4993-AD8C-9066EED820AD}" destId="{4AF270AC-0DBB-41DA-B81B-77025C1A14C8}" srcOrd="0" destOrd="0" parTransId="{2FFFEE02-E790-4ACB-AB4A-4C067C387AEB}" sibTransId="{865A0914-2EFE-472B-A5B7-601128402856}"/>
    <dgm:cxn modelId="{1494E4B3-164B-4C9C-949F-4E848E9E97FB}" srcId="{4AF270AC-0DBB-41DA-B81B-77025C1A14C8}" destId="{56782556-300F-4B31-93D2-9688E1E1B218}" srcOrd="3" destOrd="0" parTransId="{8FDD1DA8-A484-40A1-BB7F-24F206500FAD}" sibTransId="{96413DD8-F764-451B-8010-B7FB7A581130}"/>
    <dgm:cxn modelId="{1722B829-A920-469B-84CD-5107665064E7}" type="presOf" srcId="{76907F12-140C-4FB6-989E-559C4B389E17}" destId="{D1F08B66-D35B-4C61-9B34-E45B32D0804C}" srcOrd="0" destOrd="0" presId="urn:microsoft.com/office/officeart/2005/8/layout/radial6"/>
    <dgm:cxn modelId="{05C7C444-1B62-41FC-B99D-3043C744F3FF}" type="presOf" srcId="{26149726-D0AA-4A32-AAE6-7901C7F25C68}" destId="{6DC50131-B2DB-453E-BEAF-F8EDFD317167}" srcOrd="0" destOrd="0" presId="urn:microsoft.com/office/officeart/2005/8/layout/radial6"/>
    <dgm:cxn modelId="{3E36BABC-B030-4882-9D62-4065A3A50D6B}" type="presOf" srcId="{868DF1DD-BE5C-4993-AD8C-9066EED820AD}" destId="{1CE4794E-4837-4A18-A154-7EC5D7B6ECCA}" srcOrd="0" destOrd="0" presId="urn:microsoft.com/office/officeart/2005/8/layout/radial6"/>
    <dgm:cxn modelId="{36E8539B-D01F-4039-81F7-5A4EA056D12D}" type="presOf" srcId="{89DB6F95-BAB0-43E8-840A-4F07623D0AA8}" destId="{9DFF0E6C-9838-49A2-B601-E65D43EE899D}" srcOrd="0" destOrd="0" presId="urn:microsoft.com/office/officeart/2005/8/layout/radial6"/>
    <dgm:cxn modelId="{C23CCD87-046A-4763-BA66-CD117CF6F81D}" type="presParOf" srcId="{1CE4794E-4837-4A18-A154-7EC5D7B6ECCA}" destId="{88710057-1692-4C58-8741-E85AC70F73B9}" srcOrd="0" destOrd="0" presId="urn:microsoft.com/office/officeart/2005/8/layout/radial6"/>
    <dgm:cxn modelId="{10B4CA0B-8C32-4455-8418-239A40D56595}" type="presParOf" srcId="{1CE4794E-4837-4A18-A154-7EC5D7B6ECCA}" destId="{9DFF0E6C-9838-49A2-B601-E65D43EE899D}" srcOrd="1" destOrd="0" presId="urn:microsoft.com/office/officeart/2005/8/layout/radial6"/>
    <dgm:cxn modelId="{6D1D4742-2C31-465B-B384-7F853B6417E2}" type="presParOf" srcId="{1CE4794E-4837-4A18-A154-7EC5D7B6ECCA}" destId="{D9CA0892-53D9-418F-BEBA-C3F3236483A7}" srcOrd="2" destOrd="0" presId="urn:microsoft.com/office/officeart/2005/8/layout/radial6"/>
    <dgm:cxn modelId="{5DA2BAF2-D374-4733-AC2C-392ED46E366C}" type="presParOf" srcId="{1CE4794E-4837-4A18-A154-7EC5D7B6ECCA}" destId="{22165B21-48BA-405D-B9C0-A2E866FAB6CF}" srcOrd="3" destOrd="0" presId="urn:microsoft.com/office/officeart/2005/8/layout/radial6"/>
    <dgm:cxn modelId="{9AD85048-2ACA-4708-A4F4-2B108E4B97E7}" type="presParOf" srcId="{1CE4794E-4837-4A18-A154-7EC5D7B6ECCA}" destId="{D1F08B66-D35B-4C61-9B34-E45B32D0804C}" srcOrd="4" destOrd="0" presId="urn:microsoft.com/office/officeart/2005/8/layout/radial6"/>
    <dgm:cxn modelId="{820FC19E-F53F-4F18-BCA0-718C65DE44AF}" type="presParOf" srcId="{1CE4794E-4837-4A18-A154-7EC5D7B6ECCA}" destId="{2CC79970-80C7-4327-9C08-EB72BFF60550}" srcOrd="5" destOrd="0" presId="urn:microsoft.com/office/officeart/2005/8/layout/radial6"/>
    <dgm:cxn modelId="{F388B54F-2728-4635-B34F-BABC03A16535}" type="presParOf" srcId="{1CE4794E-4837-4A18-A154-7EC5D7B6ECCA}" destId="{3FD237EC-3F86-4CA1-A1E9-7FF7D5C5D275}" srcOrd="6" destOrd="0" presId="urn:microsoft.com/office/officeart/2005/8/layout/radial6"/>
    <dgm:cxn modelId="{6584C1E4-909A-47C9-9150-D62475367E00}" type="presParOf" srcId="{1CE4794E-4837-4A18-A154-7EC5D7B6ECCA}" destId="{2A73406A-FEB3-43BE-B4DE-AE93F903C119}" srcOrd="7" destOrd="0" presId="urn:microsoft.com/office/officeart/2005/8/layout/radial6"/>
    <dgm:cxn modelId="{7077566F-C12D-4731-B578-DBF70CEFEB58}" type="presParOf" srcId="{1CE4794E-4837-4A18-A154-7EC5D7B6ECCA}" destId="{D0499857-6499-4B08-92BB-F74376B50029}" srcOrd="8" destOrd="0" presId="urn:microsoft.com/office/officeart/2005/8/layout/radial6"/>
    <dgm:cxn modelId="{7DF75E38-F012-4D09-8C56-0E91434CA175}" type="presParOf" srcId="{1CE4794E-4837-4A18-A154-7EC5D7B6ECCA}" destId="{6DC50131-B2DB-453E-BEAF-F8EDFD317167}" srcOrd="9" destOrd="0" presId="urn:microsoft.com/office/officeart/2005/8/layout/radial6"/>
    <dgm:cxn modelId="{14BBFAA6-6EC2-4700-AB41-874A0976858F}" type="presParOf" srcId="{1CE4794E-4837-4A18-A154-7EC5D7B6ECCA}" destId="{1AAD6203-8F26-4DDA-AAA7-7CDD66DCFBB2}" srcOrd="10" destOrd="0" presId="urn:microsoft.com/office/officeart/2005/8/layout/radial6"/>
    <dgm:cxn modelId="{5AD5FCB8-32C2-470F-B434-746947CDA105}" type="presParOf" srcId="{1CE4794E-4837-4A18-A154-7EC5D7B6ECCA}" destId="{CEDC1286-A04F-424F-96BE-3911DBCB82BB}" srcOrd="11" destOrd="0" presId="urn:microsoft.com/office/officeart/2005/8/layout/radial6"/>
    <dgm:cxn modelId="{77C6EBAB-AD93-4F64-A72E-6BD50AED42A8}" type="presParOf" srcId="{1CE4794E-4837-4A18-A154-7EC5D7B6ECCA}" destId="{232AD3FF-405B-42BA-AE15-62E54B8F459E}" srcOrd="12" destOrd="0" presId="urn:microsoft.com/office/officeart/2005/8/layout/radial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F65C20-2B61-4404-8541-F259117FA3EC}" type="doc">
      <dgm:prSet loTypeId="urn:microsoft.com/office/officeart/2005/8/layout/arrow2" loCatId="process" qsTypeId="urn:microsoft.com/office/officeart/2005/8/quickstyle/simple1" qsCatId="simple" csTypeId="urn:microsoft.com/office/officeart/2005/8/colors/colorful1" csCatId="colorful" phldr="1"/>
      <dgm:spPr/>
    </dgm:pt>
    <dgm:pt modelId="{85F2F8D3-EB6D-4D59-961C-C7301EF7A59C}">
      <dgm:prSet phldrT="[Текст]" custT="1"/>
      <dgm:spPr/>
      <dgm:t>
        <a:bodyPr/>
        <a:lstStyle/>
        <a:p>
          <a:endParaRPr lang="ru-RU" sz="16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Уровневая дифференциация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71CCC986-5E3B-4B3A-9EFA-F2718A4E33ED}" type="parTrans" cxnId="{E20EE159-D588-4D53-8F97-6BC05011DF35}">
      <dgm:prSet/>
      <dgm:spPr/>
      <dgm:t>
        <a:bodyPr/>
        <a:lstStyle/>
        <a:p>
          <a:endParaRPr lang="ru-RU"/>
        </a:p>
      </dgm:t>
    </dgm:pt>
    <dgm:pt modelId="{4A6D770A-0E85-4BD4-B3A6-46A67BCACBC1}" type="sibTrans" cxnId="{E20EE159-D588-4D53-8F97-6BC05011DF35}">
      <dgm:prSet/>
      <dgm:spPr/>
      <dgm:t>
        <a:bodyPr/>
        <a:lstStyle/>
        <a:p>
          <a:endParaRPr lang="ru-RU"/>
        </a:p>
      </dgm:t>
    </dgm:pt>
    <dgm:pt modelId="{69B1FFFA-29B0-486B-A96A-0CBB2B1EE5C8}">
      <dgm:prSet phldrT="[Текст]" custT="1"/>
      <dgm:spPr/>
      <dgm:t>
        <a:bodyPr/>
        <a:lstStyle/>
        <a:p>
          <a:endParaRPr lang="ru-RU" sz="16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Информационные и коммуникационные технологии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3C9D21D2-3691-4966-822D-64422041EB4C}" type="parTrans" cxnId="{5E556363-A579-44D7-9860-5DFE80408E2C}">
      <dgm:prSet/>
      <dgm:spPr/>
      <dgm:t>
        <a:bodyPr/>
        <a:lstStyle/>
        <a:p>
          <a:endParaRPr lang="ru-RU"/>
        </a:p>
      </dgm:t>
    </dgm:pt>
    <dgm:pt modelId="{9E2DE505-21EC-404D-9DA5-A8675333DE57}" type="sibTrans" cxnId="{5E556363-A579-44D7-9860-5DFE80408E2C}">
      <dgm:prSet/>
      <dgm:spPr/>
      <dgm:t>
        <a:bodyPr/>
        <a:lstStyle/>
        <a:p>
          <a:endParaRPr lang="ru-RU"/>
        </a:p>
      </dgm:t>
    </dgm:pt>
    <dgm:pt modelId="{4DBB21A0-BCEE-4736-AC13-1722A69D2A81}">
      <dgm:prSet phldrT="[Текст]" custT="1"/>
      <dgm:spPr/>
      <dgm:t>
        <a:bodyPr/>
        <a:lstStyle/>
        <a:p>
          <a:endParaRPr lang="ru-RU" sz="16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Обучение на основе «учебных ситуаций»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D9307D1-718B-4DA9-BE97-3DFCC0B1835E}" type="sibTrans" cxnId="{A375E3A9-17DD-4638-A19F-6ECFE579A942}">
      <dgm:prSet/>
      <dgm:spPr/>
      <dgm:t>
        <a:bodyPr/>
        <a:lstStyle/>
        <a:p>
          <a:endParaRPr lang="ru-RU"/>
        </a:p>
      </dgm:t>
    </dgm:pt>
    <dgm:pt modelId="{3714362B-F882-475A-B735-D6DA2207B6D2}" type="parTrans" cxnId="{A375E3A9-17DD-4638-A19F-6ECFE579A942}">
      <dgm:prSet/>
      <dgm:spPr/>
      <dgm:t>
        <a:bodyPr/>
        <a:lstStyle/>
        <a:p>
          <a:endParaRPr lang="ru-RU"/>
        </a:p>
      </dgm:t>
    </dgm:pt>
    <dgm:pt modelId="{876A553B-AFE2-452D-84FE-11B8839F96EC}">
      <dgm:prSet phldrT="[Текст]" custT="1"/>
      <dgm:spPr/>
      <dgm:t>
        <a:bodyPr/>
        <a:lstStyle/>
        <a:p>
          <a:endParaRPr lang="ru-RU" sz="16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Проектная деятельность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648AFBFB-3802-4CE1-B94F-67B8E3E6FAB6}" type="parTrans" cxnId="{5E609F0D-DA03-4449-B7A9-D7597AD82CAB}">
      <dgm:prSet/>
      <dgm:spPr/>
      <dgm:t>
        <a:bodyPr/>
        <a:lstStyle/>
        <a:p>
          <a:endParaRPr lang="ru-RU"/>
        </a:p>
      </dgm:t>
    </dgm:pt>
    <dgm:pt modelId="{599C22F4-EF4A-4067-9CFC-E6137D0BDB8F}" type="sibTrans" cxnId="{5E609F0D-DA03-4449-B7A9-D7597AD82CAB}">
      <dgm:prSet/>
      <dgm:spPr/>
      <dgm:t>
        <a:bodyPr/>
        <a:lstStyle/>
        <a:p>
          <a:endParaRPr lang="ru-RU"/>
        </a:p>
      </dgm:t>
    </dgm:pt>
    <dgm:pt modelId="{A4064404-F208-42B7-96A1-6AF81F9878D2}" type="pres">
      <dgm:prSet presAssocID="{E5F65C20-2B61-4404-8541-F259117FA3EC}" presName="arrowDiagram" presStyleCnt="0">
        <dgm:presLayoutVars>
          <dgm:chMax val="5"/>
          <dgm:dir/>
          <dgm:resizeHandles val="exact"/>
        </dgm:presLayoutVars>
      </dgm:prSet>
      <dgm:spPr/>
    </dgm:pt>
    <dgm:pt modelId="{637E1AD7-C813-44BA-BAD2-53138637E71F}" type="pres">
      <dgm:prSet presAssocID="{E5F65C20-2B61-4404-8541-F259117FA3EC}" presName="arrow" presStyleLbl="bgShp" presStyleIdx="0" presStyleCnt="1"/>
      <dgm:spPr/>
    </dgm:pt>
    <dgm:pt modelId="{AC02E659-1834-4F50-B4AF-D7D0DAC767D6}" type="pres">
      <dgm:prSet presAssocID="{E5F65C20-2B61-4404-8541-F259117FA3EC}" presName="arrowDiagram4" presStyleCnt="0"/>
      <dgm:spPr/>
    </dgm:pt>
    <dgm:pt modelId="{451E67F7-8969-4B88-9DAE-05B37301E57D}" type="pres">
      <dgm:prSet presAssocID="{85F2F8D3-EB6D-4D59-961C-C7301EF7A59C}" presName="bullet4a" presStyleLbl="node1" presStyleIdx="0" presStyleCnt="4"/>
      <dgm:spPr/>
    </dgm:pt>
    <dgm:pt modelId="{E938D7F5-A425-48A9-BC92-229F9CACE942}" type="pres">
      <dgm:prSet presAssocID="{85F2F8D3-EB6D-4D59-961C-C7301EF7A59C}" presName="textBox4a" presStyleLbl="revTx" presStyleIdx="0" presStyleCnt="4" custScaleX="1733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3BCC29-5017-447E-A1F5-AD4C80A3A461}" type="pres">
      <dgm:prSet presAssocID="{4DBB21A0-BCEE-4736-AC13-1722A69D2A81}" presName="bullet4b" presStyleLbl="node1" presStyleIdx="1" presStyleCnt="4"/>
      <dgm:spPr/>
    </dgm:pt>
    <dgm:pt modelId="{1CB4FDEA-DD36-419A-B4E2-921652FCE5D2}" type="pres">
      <dgm:prSet presAssocID="{4DBB21A0-BCEE-4736-AC13-1722A69D2A81}" presName="textBox4b" presStyleLbl="revTx" presStyleIdx="1" presStyleCnt="4" custScaleX="137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17A734-641A-4E91-AFE0-7FE3D4D818AC}" type="pres">
      <dgm:prSet presAssocID="{876A553B-AFE2-452D-84FE-11B8839F96EC}" presName="bullet4c" presStyleLbl="node1" presStyleIdx="2" presStyleCnt="4"/>
      <dgm:spPr/>
    </dgm:pt>
    <dgm:pt modelId="{69DDE395-CCA6-4175-83C9-69D03E1A3A48}" type="pres">
      <dgm:prSet presAssocID="{876A553B-AFE2-452D-84FE-11B8839F96EC}" presName="textBox4c" presStyleLbl="revTx" presStyleIdx="2" presStyleCnt="4" custScaleX="1130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DD6937-E1E9-4B86-A708-33BE5F99D783}" type="pres">
      <dgm:prSet presAssocID="{69B1FFFA-29B0-486B-A96A-0CBB2B1EE5C8}" presName="bullet4d" presStyleLbl="node1" presStyleIdx="3" presStyleCnt="4"/>
      <dgm:spPr/>
    </dgm:pt>
    <dgm:pt modelId="{DBD884AD-5886-4245-82EE-11AD11C0E922}" type="pres">
      <dgm:prSet presAssocID="{69B1FFFA-29B0-486B-A96A-0CBB2B1EE5C8}" presName="textBox4d" presStyleLbl="revTx" presStyleIdx="3" presStyleCnt="4" custScaleX="1720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0EE159-D588-4D53-8F97-6BC05011DF35}" srcId="{E5F65C20-2B61-4404-8541-F259117FA3EC}" destId="{85F2F8D3-EB6D-4D59-961C-C7301EF7A59C}" srcOrd="0" destOrd="0" parTransId="{71CCC986-5E3B-4B3A-9EFA-F2718A4E33ED}" sibTransId="{4A6D770A-0E85-4BD4-B3A6-46A67BCACBC1}"/>
    <dgm:cxn modelId="{A375E3A9-17DD-4638-A19F-6ECFE579A942}" srcId="{E5F65C20-2B61-4404-8541-F259117FA3EC}" destId="{4DBB21A0-BCEE-4736-AC13-1722A69D2A81}" srcOrd="1" destOrd="0" parTransId="{3714362B-F882-475A-B735-D6DA2207B6D2}" sibTransId="{CD9307D1-718B-4DA9-BE97-3DFCC0B1835E}"/>
    <dgm:cxn modelId="{5D49A94E-3D75-4A61-A135-67C725AB5948}" type="presOf" srcId="{4DBB21A0-BCEE-4736-AC13-1722A69D2A81}" destId="{1CB4FDEA-DD36-419A-B4E2-921652FCE5D2}" srcOrd="0" destOrd="0" presId="urn:microsoft.com/office/officeart/2005/8/layout/arrow2"/>
    <dgm:cxn modelId="{5E609F0D-DA03-4449-B7A9-D7597AD82CAB}" srcId="{E5F65C20-2B61-4404-8541-F259117FA3EC}" destId="{876A553B-AFE2-452D-84FE-11B8839F96EC}" srcOrd="2" destOrd="0" parTransId="{648AFBFB-3802-4CE1-B94F-67B8E3E6FAB6}" sibTransId="{599C22F4-EF4A-4067-9CFC-E6137D0BDB8F}"/>
    <dgm:cxn modelId="{3561F241-951D-4246-AC28-B65197A72E12}" type="presOf" srcId="{876A553B-AFE2-452D-84FE-11B8839F96EC}" destId="{69DDE395-CCA6-4175-83C9-69D03E1A3A48}" srcOrd="0" destOrd="0" presId="urn:microsoft.com/office/officeart/2005/8/layout/arrow2"/>
    <dgm:cxn modelId="{1CE7AE54-15A2-46FD-8840-89A5C3721304}" type="presOf" srcId="{69B1FFFA-29B0-486B-A96A-0CBB2B1EE5C8}" destId="{DBD884AD-5886-4245-82EE-11AD11C0E922}" srcOrd="0" destOrd="0" presId="urn:microsoft.com/office/officeart/2005/8/layout/arrow2"/>
    <dgm:cxn modelId="{84D9F821-C9C8-48EE-A8BB-8AC56282A65B}" type="presOf" srcId="{E5F65C20-2B61-4404-8541-F259117FA3EC}" destId="{A4064404-F208-42B7-96A1-6AF81F9878D2}" srcOrd="0" destOrd="0" presId="urn:microsoft.com/office/officeart/2005/8/layout/arrow2"/>
    <dgm:cxn modelId="{E5701D4A-7A44-4589-BFBC-2BAB3580E794}" type="presOf" srcId="{85F2F8D3-EB6D-4D59-961C-C7301EF7A59C}" destId="{E938D7F5-A425-48A9-BC92-229F9CACE942}" srcOrd="0" destOrd="0" presId="urn:microsoft.com/office/officeart/2005/8/layout/arrow2"/>
    <dgm:cxn modelId="{5E556363-A579-44D7-9860-5DFE80408E2C}" srcId="{E5F65C20-2B61-4404-8541-F259117FA3EC}" destId="{69B1FFFA-29B0-486B-A96A-0CBB2B1EE5C8}" srcOrd="3" destOrd="0" parTransId="{3C9D21D2-3691-4966-822D-64422041EB4C}" sibTransId="{9E2DE505-21EC-404D-9DA5-A8675333DE57}"/>
    <dgm:cxn modelId="{1A01CB07-DEC8-4BF5-BF61-4D57CA9C43A7}" type="presParOf" srcId="{A4064404-F208-42B7-96A1-6AF81F9878D2}" destId="{637E1AD7-C813-44BA-BAD2-53138637E71F}" srcOrd="0" destOrd="0" presId="urn:microsoft.com/office/officeart/2005/8/layout/arrow2"/>
    <dgm:cxn modelId="{C59CCAF6-E1F4-418E-A8F7-F6EB4A2F3DDC}" type="presParOf" srcId="{A4064404-F208-42B7-96A1-6AF81F9878D2}" destId="{AC02E659-1834-4F50-B4AF-D7D0DAC767D6}" srcOrd="1" destOrd="0" presId="urn:microsoft.com/office/officeart/2005/8/layout/arrow2"/>
    <dgm:cxn modelId="{CA5049F9-430E-49CE-8772-473939872B8E}" type="presParOf" srcId="{AC02E659-1834-4F50-B4AF-D7D0DAC767D6}" destId="{451E67F7-8969-4B88-9DAE-05B37301E57D}" srcOrd="0" destOrd="0" presId="urn:microsoft.com/office/officeart/2005/8/layout/arrow2"/>
    <dgm:cxn modelId="{43189E05-450A-498B-AB54-C4619618CF29}" type="presParOf" srcId="{AC02E659-1834-4F50-B4AF-D7D0DAC767D6}" destId="{E938D7F5-A425-48A9-BC92-229F9CACE942}" srcOrd="1" destOrd="0" presId="urn:microsoft.com/office/officeart/2005/8/layout/arrow2"/>
    <dgm:cxn modelId="{39B29286-20F5-4101-824A-3EB4463CBB6E}" type="presParOf" srcId="{AC02E659-1834-4F50-B4AF-D7D0DAC767D6}" destId="{063BCC29-5017-447E-A1F5-AD4C80A3A461}" srcOrd="2" destOrd="0" presId="urn:microsoft.com/office/officeart/2005/8/layout/arrow2"/>
    <dgm:cxn modelId="{EECDC2F2-7EBD-4825-BCDD-15AF443F946B}" type="presParOf" srcId="{AC02E659-1834-4F50-B4AF-D7D0DAC767D6}" destId="{1CB4FDEA-DD36-419A-B4E2-921652FCE5D2}" srcOrd="3" destOrd="0" presId="urn:microsoft.com/office/officeart/2005/8/layout/arrow2"/>
    <dgm:cxn modelId="{BDABA238-24F8-4B00-8D89-7CC76C7AC534}" type="presParOf" srcId="{AC02E659-1834-4F50-B4AF-D7D0DAC767D6}" destId="{2917A734-641A-4E91-AFE0-7FE3D4D818AC}" srcOrd="4" destOrd="0" presId="urn:microsoft.com/office/officeart/2005/8/layout/arrow2"/>
    <dgm:cxn modelId="{DBDF4903-D940-4DA7-8CD6-522BAE7AB5FF}" type="presParOf" srcId="{AC02E659-1834-4F50-B4AF-D7D0DAC767D6}" destId="{69DDE395-CCA6-4175-83C9-69D03E1A3A48}" srcOrd="5" destOrd="0" presId="urn:microsoft.com/office/officeart/2005/8/layout/arrow2"/>
    <dgm:cxn modelId="{0861DE7A-39D6-4C0E-AC26-774818A7DC93}" type="presParOf" srcId="{AC02E659-1834-4F50-B4AF-D7D0DAC767D6}" destId="{47DD6937-E1E9-4B86-A708-33BE5F99D783}" srcOrd="6" destOrd="0" presId="urn:microsoft.com/office/officeart/2005/8/layout/arrow2"/>
    <dgm:cxn modelId="{FE0A0B9D-9250-49B3-9B75-7FC7F473C218}" type="presParOf" srcId="{AC02E659-1834-4F50-B4AF-D7D0DAC767D6}" destId="{DBD884AD-5886-4245-82EE-11AD11C0E922}" srcOrd="7" destOrd="0" presId="urn:microsoft.com/office/officeart/2005/8/layout/arrow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B3EDB-70BA-4DE8-9258-0FF30E8A4659}" type="datetimeFigureOut">
              <a:rPr lang="ru-RU" smtClean="0"/>
              <a:pPr/>
              <a:t>15.03.2014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10AF4-7215-4E2E-8A80-6B22E3E774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3.xml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3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98663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28596" y="785794"/>
            <a:ext cx="821537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новых образовательных тенденций в рамках учебного предмета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английский язык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7638891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4071942"/>
            <a:ext cx="31432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86639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Рисунок 4" descr="878067977.jpg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4071934" y="3571876"/>
            <a:ext cx="4143404" cy="2762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250643643.jpg"/>
          <p:cNvPicPr>
            <a:picLocks noChangeAspect="1"/>
          </p:cNvPicPr>
          <p:nvPr/>
        </p:nvPicPr>
        <p:blipFill>
          <a:blip r:embed="rId4">
            <a:lum bright="10000"/>
          </a:blip>
          <a:stretch>
            <a:fillRect/>
          </a:stretch>
        </p:blipFill>
        <p:spPr>
          <a:xfrm>
            <a:off x="1000100" y="428604"/>
            <a:ext cx="4000528" cy="28813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86639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6" name="Рисунок 5" descr="image028.jpg"/>
          <p:cNvPicPr>
            <a:picLocks noChangeAspect="1"/>
          </p:cNvPicPr>
          <p:nvPr/>
        </p:nvPicPr>
        <p:blipFill>
          <a:blip r:embed="rId3">
            <a:lum bright="20000"/>
          </a:blip>
          <a:stretch>
            <a:fillRect/>
          </a:stretch>
        </p:blipFill>
        <p:spPr>
          <a:xfrm>
            <a:off x="714348" y="3643314"/>
            <a:ext cx="3071834" cy="226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guz_0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285728"/>
            <a:ext cx="3127070" cy="4303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437944_html_7d26a7fb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48" y="214290"/>
            <a:ext cx="3714776" cy="2788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4ixa_ru_-_320x480_-_kartinki_-_3227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088"/>
          <a:stretch>
            <a:fillRect/>
          </a:stretch>
        </p:blipFill>
        <p:spPr>
          <a:xfrm>
            <a:off x="6215074" y="2357430"/>
            <a:ext cx="1786304" cy="2143140"/>
          </a:xfrm>
          <a:prstGeom prst="rect">
            <a:avLst/>
          </a:prstGeom>
        </p:spPr>
      </p:pic>
      <p:pic>
        <p:nvPicPr>
          <p:cNvPr id="10" name="Рисунок 9" descr="Image244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1934" y="4143380"/>
            <a:ext cx="2415637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000232" y="2643182"/>
            <a:ext cx="5857916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98663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28794" y="2714620"/>
            <a:ext cx="6019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Системно-деятельностный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подход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714356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Игровая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785794"/>
            <a:ext cx="2500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Познавательная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4357694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Досугово-развлекательная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2132" y="4429132"/>
            <a:ext cx="2286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Проблемно-ценностное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общение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с вырезом 12"/>
          <p:cNvSpPr/>
          <p:nvPr/>
        </p:nvSpPr>
        <p:spPr>
          <a:xfrm rot="14170877">
            <a:off x="2155344" y="1849652"/>
            <a:ext cx="1070077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/>
          <p:cNvSpPr/>
          <p:nvPr/>
        </p:nvSpPr>
        <p:spPr>
          <a:xfrm rot="18067141">
            <a:off x="5744427" y="1933712"/>
            <a:ext cx="1105942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 rot="8071226">
            <a:off x="2202823" y="3746362"/>
            <a:ext cx="1101129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с вырезом 15"/>
          <p:cNvSpPr/>
          <p:nvPr/>
        </p:nvSpPr>
        <p:spPr>
          <a:xfrm rot="2285031">
            <a:off x="5689725" y="3750717"/>
            <a:ext cx="1149038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98663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28596" y="785794"/>
            <a:ext cx="821537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новых образовательных тенденций в рамках учебного предмета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английский язык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7638891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4071942"/>
            <a:ext cx="31432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1986639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3" y="2428868"/>
            <a:ext cx="84717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98663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357166"/>
            <a:ext cx="778674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Интегративной целью </a:t>
            </a:r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обучения является: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формирование элементарной коммуникативной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компетенции;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приобщение детей к новому социальному опыту с использованием английского языка; 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развитие речевых, интеллектуальных и познавательных способностей; 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воспитание и разностороннее развитие средствами иностранного языка. </a:t>
            </a:r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8663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858180" cy="100010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Аспекты иноязычного образования:</a:t>
            </a:r>
            <a:endParaRPr lang="ru-RU" sz="4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642918"/>
          <a:ext cx="8229600" cy="55260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98663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img1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71472" y="0"/>
            <a:ext cx="8001056" cy="64293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5" descr="198663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00430" y="1643050"/>
          <a:ext cx="5000660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/>
          <p:cNvPicPr/>
          <p:nvPr/>
        </p:nvPicPr>
        <p:blipFill>
          <a:blip r:embed="rId7"/>
          <a:srcRect l="6250" t="1755"/>
          <a:stretch>
            <a:fillRect/>
          </a:stretch>
        </p:blipFill>
        <p:spPr bwMode="auto">
          <a:xfrm>
            <a:off x="785786" y="285728"/>
            <a:ext cx="214314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28794" y="207167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 rot="21412695">
            <a:off x="1850961" y="2199496"/>
            <a:ext cx="1071570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 – педагог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Я всегда готова встать рядом, протянуть руку помощи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Подставить плечи под груз тревог и забот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•Я не боюсь совершенства: его достичь невозможно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Стрелка вправо с вырезом 14"/>
          <p:cNvSpPr/>
          <p:nvPr/>
        </p:nvSpPr>
        <p:spPr>
          <a:xfrm rot="1233568">
            <a:off x="2229082" y="4326232"/>
            <a:ext cx="1512987" cy="357190"/>
          </a:xfrm>
          <a:prstGeom prst="notch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86639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Рисунок 4" descr="P10409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724339">
            <a:off x="4548188" y="2452683"/>
            <a:ext cx="4119590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Содержимое 8" descr="P1050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95016">
            <a:off x="988851" y="584592"/>
            <a:ext cx="3660259" cy="3133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8663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Рисунок 4" descr="P1040725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4572000" y="3286124"/>
            <a:ext cx="3714776" cy="29740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P1050021.JPG"/>
          <p:cNvPicPr>
            <a:picLocks noChangeAspect="1"/>
          </p:cNvPicPr>
          <p:nvPr/>
        </p:nvPicPr>
        <p:blipFill>
          <a:blip r:embed="rId4" cstate="print">
            <a:lum bright="20000"/>
          </a:blip>
          <a:stretch>
            <a:fillRect/>
          </a:stretch>
        </p:blipFill>
        <p:spPr>
          <a:xfrm>
            <a:off x="785786" y="285728"/>
            <a:ext cx="3714776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986639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0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Используемые технологии</a:t>
            </a:r>
            <a:endParaRPr lang="ru-RU" sz="3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524000" y="1397000"/>
          <a:ext cx="66199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8" descr="P1040996.JPG"/>
          <p:cNvPicPr>
            <a:picLocks noChangeAspect="1"/>
          </p:cNvPicPr>
          <p:nvPr/>
        </p:nvPicPr>
        <p:blipFill>
          <a:blip r:embed="rId7" cstate="print">
            <a:lum bright="10000" contrast="10000"/>
          </a:blip>
          <a:stretch>
            <a:fillRect/>
          </a:stretch>
        </p:blipFill>
        <p:spPr>
          <a:xfrm>
            <a:off x="6215040" y="3964785"/>
            <a:ext cx="2143141" cy="1607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P1040730.JPG"/>
          <p:cNvPicPr>
            <a:picLocks noChangeAspect="1"/>
          </p:cNvPicPr>
          <p:nvPr/>
        </p:nvPicPr>
        <p:blipFill>
          <a:blip r:embed="rId8" cstate="print">
            <a:lum bright="10000"/>
          </a:blip>
          <a:stretch>
            <a:fillRect/>
          </a:stretch>
        </p:blipFill>
        <p:spPr>
          <a:xfrm>
            <a:off x="3929058" y="4643446"/>
            <a:ext cx="2214578" cy="1617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P1040993.JPG"/>
          <p:cNvPicPr>
            <a:picLocks noChangeAspect="1"/>
          </p:cNvPicPr>
          <p:nvPr/>
        </p:nvPicPr>
        <p:blipFill>
          <a:blip r:embed="rId9" cstate="print">
            <a:lum bright="20000"/>
          </a:blip>
          <a:stretch>
            <a:fillRect/>
          </a:stretch>
        </p:blipFill>
        <p:spPr>
          <a:xfrm>
            <a:off x="785786" y="642918"/>
            <a:ext cx="2286016" cy="1741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P1040988.JPG"/>
          <p:cNvPicPr>
            <a:picLocks noChangeAspect="1"/>
          </p:cNvPicPr>
          <p:nvPr/>
        </p:nvPicPr>
        <p:blipFill>
          <a:blip r:embed="rId10" cstate="print">
            <a:lum bright="10000" contrast="20000"/>
          </a:blip>
          <a:stretch>
            <a:fillRect/>
          </a:stretch>
        </p:blipFill>
        <p:spPr>
          <a:xfrm>
            <a:off x="3143240" y="928670"/>
            <a:ext cx="2357454" cy="17680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986639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7" name="Рисунок 6" descr="P1050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3" y="3286124"/>
            <a:ext cx="3762401" cy="28218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P1040990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928662" y="166147"/>
            <a:ext cx="3500462" cy="31199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171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Аспекты иноязычного образования: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Губанова Алла Сергеевна</cp:lastModifiedBy>
  <cp:revision>42</cp:revision>
  <dcterms:created xsi:type="dcterms:W3CDTF">2014-03-12T13:35:36Z</dcterms:created>
  <dcterms:modified xsi:type="dcterms:W3CDTF">2014-03-15T07:55:06Z</dcterms:modified>
</cp:coreProperties>
</file>