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1"/>
  </p:notesMasterIdLst>
  <p:sldIdLst>
    <p:sldId id="256" r:id="rId5"/>
    <p:sldId id="258" r:id="rId6"/>
    <p:sldId id="260" r:id="rId7"/>
    <p:sldId id="261" r:id="rId8"/>
    <p:sldId id="262" r:id="rId9"/>
    <p:sldId id="263" r:id="rId10"/>
    <p:sldId id="265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7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AC1B1-81E2-424A-858F-AFE927825031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2F3E5-FEBA-4F34-828A-8271904B59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D5E3467F-E9E5-42AA-BE0D-02F37B51A4CD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1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683" indent="0" algn="ctr">
              <a:buNone/>
              <a:defRPr/>
            </a:lvl2pPr>
            <a:lvl3pPr marL="829366" indent="0" algn="ctr">
              <a:buNone/>
              <a:defRPr/>
            </a:lvl3pPr>
            <a:lvl4pPr marL="1244049" indent="0" algn="ctr">
              <a:buNone/>
              <a:defRPr/>
            </a:lvl4pPr>
            <a:lvl5pPr marL="1658732" indent="0" algn="ctr">
              <a:buNone/>
              <a:defRPr/>
            </a:lvl5pPr>
            <a:lvl6pPr marL="2073416" indent="0" algn="ctr">
              <a:buNone/>
              <a:defRPr/>
            </a:lvl6pPr>
            <a:lvl7pPr marL="2488099" indent="0" algn="ctr">
              <a:buNone/>
              <a:defRPr/>
            </a:lvl7pPr>
            <a:lvl8pPr marL="2902782" indent="0" algn="ctr">
              <a:buNone/>
              <a:defRPr/>
            </a:lvl8pPr>
            <a:lvl9pPr marL="331746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7EA46-5457-46A1-BC0F-AE0A8961C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15DD4-DF5D-4665-9D33-AFA5A4640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4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683" indent="0">
              <a:buNone/>
              <a:defRPr sz="1600"/>
            </a:lvl2pPr>
            <a:lvl3pPr marL="829366" indent="0">
              <a:buNone/>
              <a:defRPr sz="1500"/>
            </a:lvl3pPr>
            <a:lvl4pPr marL="1244049" indent="0">
              <a:buNone/>
              <a:defRPr sz="1300"/>
            </a:lvl4pPr>
            <a:lvl5pPr marL="1658732" indent="0">
              <a:buNone/>
              <a:defRPr sz="1300"/>
            </a:lvl5pPr>
            <a:lvl6pPr marL="2073416" indent="0">
              <a:buNone/>
              <a:defRPr sz="1300"/>
            </a:lvl6pPr>
            <a:lvl7pPr marL="2488099" indent="0">
              <a:buNone/>
              <a:defRPr sz="1300"/>
            </a:lvl7pPr>
            <a:lvl8pPr marL="2902782" indent="0">
              <a:buNone/>
              <a:defRPr sz="1300"/>
            </a:lvl8pPr>
            <a:lvl9pPr marL="3317465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053C6-ADFD-4477-AD72-DC83CAA0F5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30"/>
            <a:ext cx="404352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1" y="1604330"/>
            <a:ext cx="404496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150E4-E459-4665-9A5A-27A08397DF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2" y="275071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83" indent="0">
              <a:buNone/>
              <a:defRPr sz="1800" b="1"/>
            </a:lvl2pPr>
            <a:lvl3pPr marL="829366" indent="0">
              <a:buNone/>
              <a:defRPr sz="1600" b="1"/>
            </a:lvl3pPr>
            <a:lvl4pPr marL="1244049" indent="0">
              <a:buNone/>
              <a:defRPr sz="1500" b="1"/>
            </a:lvl4pPr>
            <a:lvl5pPr marL="1658732" indent="0">
              <a:buNone/>
              <a:defRPr sz="1500" b="1"/>
            </a:lvl5pPr>
            <a:lvl6pPr marL="2073416" indent="0">
              <a:buNone/>
              <a:defRPr sz="1500" b="1"/>
            </a:lvl6pPr>
            <a:lvl7pPr marL="2488099" indent="0">
              <a:buNone/>
              <a:defRPr sz="1500" b="1"/>
            </a:lvl7pPr>
            <a:lvl8pPr marL="2902782" indent="0">
              <a:buNone/>
              <a:defRPr sz="1500" b="1"/>
            </a:lvl8pPr>
            <a:lvl9pPr marL="3317465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2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683" indent="0">
              <a:buNone/>
              <a:defRPr sz="1800" b="1"/>
            </a:lvl2pPr>
            <a:lvl3pPr marL="829366" indent="0">
              <a:buNone/>
              <a:defRPr sz="1600" b="1"/>
            </a:lvl3pPr>
            <a:lvl4pPr marL="1244049" indent="0">
              <a:buNone/>
              <a:defRPr sz="1500" b="1"/>
            </a:lvl4pPr>
            <a:lvl5pPr marL="1658732" indent="0">
              <a:buNone/>
              <a:defRPr sz="1500" b="1"/>
            </a:lvl5pPr>
            <a:lvl6pPr marL="2073416" indent="0">
              <a:buNone/>
              <a:defRPr sz="1500" b="1"/>
            </a:lvl6pPr>
            <a:lvl7pPr marL="2488099" indent="0">
              <a:buNone/>
              <a:defRPr sz="1500" b="1"/>
            </a:lvl7pPr>
            <a:lvl8pPr marL="2902782" indent="0">
              <a:buNone/>
              <a:defRPr sz="1500" b="1"/>
            </a:lvl8pPr>
            <a:lvl9pPr marL="3317465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2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34B31F-0D8B-4685-86A0-5F8586A8C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4CE89-4E3F-4C2A-99AA-52251D56C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76656-2998-4984-8F8D-9E62585AA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2" y="273630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2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683" indent="0">
              <a:buNone/>
              <a:defRPr sz="1100"/>
            </a:lvl2pPr>
            <a:lvl3pPr marL="829366" indent="0">
              <a:buNone/>
              <a:defRPr sz="900"/>
            </a:lvl3pPr>
            <a:lvl4pPr marL="1244049" indent="0">
              <a:buNone/>
              <a:defRPr sz="800"/>
            </a:lvl4pPr>
            <a:lvl5pPr marL="1658732" indent="0">
              <a:buNone/>
              <a:defRPr sz="800"/>
            </a:lvl5pPr>
            <a:lvl6pPr marL="2073416" indent="0">
              <a:buNone/>
              <a:defRPr sz="800"/>
            </a:lvl6pPr>
            <a:lvl7pPr marL="2488099" indent="0">
              <a:buNone/>
              <a:defRPr sz="800"/>
            </a:lvl7pPr>
            <a:lvl8pPr marL="2902782" indent="0">
              <a:buNone/>
              <a:defRPr sz="800"/>
            </a:lvl8pPr>
            <a:lvl9pPr marL="3317465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1AE5C-90A1-4C2B-8F00-E51290E6C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2" y="4800026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2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683" indent="0">
              <a:buNone/>
              <a:defRPr sz="2500"/>
            </a:lvl2pPr>
            <a:lvl3pPr marL="829366" indent="0">
              <a:buNone/>
              <a:defRPr sz="2200"/>
            </a:lvl3pPr>
            <a:lvl4pPr marL="1244049" indent="0">
              <a:buNone/>
              <a:defRPr sz="1800"/>
            </a:lvl4pPr>
            <a:lvl5pPr marL="1658732" indent="0">
              <a:buNone/>
              <a:defRPr sz="1800"/>
            </a:lvl5pPr>
            <a:lvl6pPr marL="2073416" indent="0">
              <a:buNone/>
              <a:defRPr sz="1800"/>
            </a:lvl6pPr>
            <a:lvl7pPr marL="2488099" indent="0">
              <a:buNone/>
              <a:defRPr sz="1800"/>
            </a:lvl7pPr>
            <a:lvl8pPr marL="2902782" indent="0">
              <a:buNone/>
              <a:defRPr sz="1800"/>
            </a:lvl8pPr>
            <a:lvl9pPr marL="3317465" indent="0">
              <a:buNone/>
              <a:defRPr sz="18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2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683" indent="0">
              <a:buNone/>
              <a:defRPr sz="1100"/>
            </a:lvl2pPr>
            <a:lvl3pPr marL="829366" indent="0">
              <a:buNone/>
              <a:defRPr sz="900"/>
            </a:lvl3pPr>
            <a:lvl4pPr marL="1244049" indent="0">
              <a:buNone/>
              <a:defRPr sz="800"/>
            </a:lvl4pPr>
            <a:lvl5pPr marL="1658732" indent="0">
              <a:buNone/>
              <a:defRPr sz="800"/>
            </a:lvl5pPr>
            <a:lvl6pPr marL="2073416" indent="0">
              <a:buNone/>
              <a:defRPr sz="800"/>
            </a:lvl6pPr>
            <a:lvl7pPr marL="2488099" indent="0">
              <a:buNone/>
              <a:defRPr sz="800"/>
            </a:lvl7pPr>
            <a:lvl8pPr marL="2902782" indent="0">
              <a:buNone/>
              <a:defRPr sz="800"/>
            </a:lvl8pPr>
            <a:lvl9pPr marL="3317465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2C79C-408A-415E-84C3-3176985C4A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57A5A-AEB6-4AB2-ADF8-AC7AE872B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880" y="273630"/>
            <a:ext cx="2056320" cy="585565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273630"/>
            <a:ext cx="6032160" cy="585565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3BEF5-1163-4EED-88C5-034273E35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9460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461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5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19465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9466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8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19469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70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9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19472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73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9475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76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9478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79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19481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82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19484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85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19487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88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5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9490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91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6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19493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94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7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19496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497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8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9499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00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19502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03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0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19505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06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1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9508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09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2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19511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12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3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19514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15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19517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18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5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19520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21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6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19523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24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7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19526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27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8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19529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30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9531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9532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29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19534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35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0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1953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3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1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19540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41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489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1954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4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49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19546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47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495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1954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5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498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19552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53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501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1955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5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504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19558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59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50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1956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6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510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19564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565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9513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19516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19568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9569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9570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9571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9572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9573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9574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9575" name="Freeform 119"/>
                <p:cNvSpPr>
                  <a:spLocks/>
                </p:cNvSpPr>
                <p:nvPr/>
              </p:nvSpPr>
              <p:spPr bwMode="hidden">
                <a:xfrm rot="20253369">
                  <a:off x="3280" y="1529"/>
                  <a:ext cx="442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9519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19577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78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79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80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81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82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83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84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85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86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87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88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89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90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9591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92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9593" name="Rectangle 13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9594" name="Rectangle 1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9595" name="Rectangle 13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CFEDCD4-D36D-4A11-A9CE-68208A26A1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8C67E-759B-42E9-8607-47C238FFF1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FD703-4EF5-4832-A387-65CDBCFF45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59E27-B9CC-4EB8-A003-65750648C7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6160D8-B0D4-4A45-B919-41C7850F37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AA32A-1525-4360-9D2D-C1844EC39D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8DFB6B-5EB0-4838-A2A6-A1ACE11338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C09481-5A0F-4D55-90C5-3AEBB0E8CF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F9DA-75B9-4C24-872A-2D285A700D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713F70-196F-4860-A93E-256D71D3C9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20489E-F6A5-4257-A7C2-23A35BED6B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758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F1ED432-E624-493B-8917-F51BBA36FF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5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75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75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75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56765-1CD0-48B8-89B8-964B6AE093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4206EB-6131-4F2D-95E5-C61DCF4FC8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ADC0AB-8C41-4C0B-9F83-6395E3E222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C9122-7F90-4F2D-950F-738A3E39FB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E33E76-4056-4608-887A-2FF38311D6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9EE16-06C2-4EE8-8A92-8CBB8308E7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384DE-AE06-434B-8FA8-16ED70B038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1B2E3-8B2D-4DFB-A65A-1E733CF288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F8A77-E8CB-473D-AB4C-CB4AD58046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939E1-2165-480A-B122-9A1BACF1D0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5" indent="-342865" algn="l" defTabSz="9143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3" indent="-285720" algn="l" defTabSz="91430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4" indent="-228577" algn="l" defTabSz="91430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7" indent="-228577" algn="l" defTabSz="91430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0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5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7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30"/>
            <a:ext cx="822672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5599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2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656582" algn="l"/>
                <a:tab pos="1313162" algn="l"/>
                <a:tab pos="1969745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buFont typeface="Times New Roman" pitchFamily="16" charset="0"/>
              <a:buNone/>
              <a:tabLst>
                <a:tab pos="656582" algn="l"/>
                <a:tab pos="1313162" algn="l"/>
                <a:tab pos="1969745" algn="l"/>
                <a:tab pos="2626327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2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656582" algn="l"/>
                <a:tab pos="1313162" algn="l"/>
                <a:tab pos="1969745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E464FF37-5C28-4456-8877-EE6228D36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12000">
    <p:dissolve/>
  </p:transition>
  <p:txStyles>
    <p:titleStyle>
      <a:lvl1pPr algn="ctr" defTabSz="407484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+mj-lt"/>
          <a:ea typeface="MS Gothic" charset="0"/>
          <a:cs typeface="+mj-cs"/>
        </a:defRPr>
      </a:lvl1pPr>
      <a:lvl2pPr algn="ctr" defTabSz="407484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2pPr>
      <a:lvl3pPr algn="ctr" defTabSz="407484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3pPr>
      <a:lvl4pPr algn="ctr" defTabSz="407484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4pPr>
      <a:lvl5pPr algn="ctr" defTabSz="407484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5pPr>
      <a:lvl6pPr marL="2280758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6pPr>
      <a:lvl7pPr marL="2695440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7pPr>
      <a:lvl8pPr marL="3110124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8pPr>
      <a:lvl9pPr marL="3524806" indent="-207341" algn="ctr" defTabSz="407484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cs typeface="MS Gothic" charset="0"/>
        </a:defRPr>
      </a:lvl9pPr>
    </p:titleStyle>
    <p:bodyStyle>
      <a:lvl1pPr marL="311013" indent="-311013" algn="l" defTabSz="407484" rtl="0" eaLnBrk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8" charset="0"/>
        <a:buChar char="•"/>
        <a:defRPr sz="2900">
          <a:solidFill>
            <a:srgbClr val="000000"/>
          </a:solidFill>
          <a:latin typeface="+mn-lt"/>
          <a:ea typeface="MS Gothic" charset="0"/>
          <a:cs typeface="+mn-cs"/>
        </a:defRPr>
      </a:lvl1pPr>
      <a:lvl2pPr marL="673860" indent="-259178" algn="l" defTabSz="407484" rtl="0" eaLnBrk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8" charset="0"/>
        <a:buChar char="–"/>
        <a:defRPr sz="2500">
          <a:solidFill>
            <a:srgbClr val="000000"/>
          </a:solidFill>
          <a:latin typeface="+mn-lt"/>
          <a:ea typeface="MS Gothic" charset="0"/>
          <a:cs typeface="+mn-cs"/>
        </a:defRPr>
      </a:lvl2pPr>
      <a:lvl3pPr marL="1036707" indent="-207341" algn="l" defTabSz="407484" rtl="0" eaLnBrk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8" charset="0"/>
        <a:buChar char="•"/>
        <a:defRPr sz="2200">
          <a:solidFill>
            <a:srgbClr val="000000"/>
          </a:solidFill>
          <a:latin typeface="+mn-lt"/>
          <a:ea typeface="MS Gothic" charset="0"/>
          <a:cs typeface="+mn-cs"/>
        </a:defRPr>
      </a:lvl3pPr>
      <a:lvl4pPr marL="1451391" indent="-207341" algn="l" defTabSz="407484" rtl="0" eaLnBrk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8" charset="0"/>
        <a:buChar char="–"/>
        <a:defRPr sz="1800">
          <a:solidFill>
            <a:srgbClr val="000000"/>
          </a:solidFill>
          <a:latin typeface="+mn-lt"/>
          <a:ea typeface="MS Gothic" charset="0"/>
          <a:cs typeface="+mn-cs"/>
        </a:defRPr>
      </a:lvl4pPr>
      <a:lvl5pPr marL="1866074" indent="-207341" algn="l" defTabSz="407484" rtl="0" eaLnBrk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8" charset="0"/>
        <a:buChar char="»"/>
        <a:defRPr sz="1800">
          <a:solidFill>
            <a:srgbClr val="000000"/>
          </a:solidFill>
          <a:latin typeface="+mn-lt"/>
          <a:ea typeface="MS Gothic" charset="0"/>
          <a:cs typeface="+mn-cs"/>
        </a:defRPr>
      </a:lvl5pPr>
      <a:lvl6pPr marL="2280758" indent="-207341" algn="l" defTabSz="407484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6pPr>
      <a:lvl7pPr marL="2695440" indent="-207341" algn="l" defTabSz="407484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7pPr>
      <a:lvl8pPr marL="3110124" indent="-207341" algn="l" defTabSz="407484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8pPr>
      <a:lvl9pPr marL="3524806" indent="-207341" algn="l" defTabSz="407484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683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366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9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732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416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099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2782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465" algn="l" defTabSz="82936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8436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37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8439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40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8442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43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7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8446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447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9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845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5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8453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54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845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5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8459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60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846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6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4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8465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66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846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6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8471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72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847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7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8477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78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9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848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8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8483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84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848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8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2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8489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90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849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9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8495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96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849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49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8501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02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7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850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0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8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8507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08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9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851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1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8512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513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30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8515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16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1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8518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19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432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8521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22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433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8524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25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434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8527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28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435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8530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31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438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8533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34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441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8536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37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444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8539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40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445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8542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43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448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8545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46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8547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48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49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50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51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52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53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54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55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56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57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58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59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60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61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62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63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64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65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66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67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4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68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8569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570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57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857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857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E00ED16-FF65-4988-B0F5-25E5C5775EE3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656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E5220EAB-E7FC-4AFE-AF46-00048E6CFAA3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5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656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65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65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5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656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65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65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5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656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65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65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5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656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65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65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5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656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65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65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clipart.org/people/hector%20gomez/1296691561.svg" TargetMode="Externa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8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clipart.org/people/hector%20gomez/1296691561.svg" TargetMode="External"/><Relationship Id="rId7" Type="http://schemas.openxmlformats.org/officeDocument/2006/relationships/image" Target="../media/image2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images.yandex.ru/yandsearch?p=1&amp;text=%D0%B8%D0%BD%D0%BE%D0%BF%D0%BB%D0%B0%D0%BD%D0%B5%D1%82%D1%8F%D0%BD%D0%B8%D0%BD%20%D0%BC%D1%83%D0%BB%D1%8C%D1%82%D1%8F%D1%88%D0%BA%D0%B0&amp;img_url=nifiga-sebe.ru/uploads/posts/2009-01/1232082042_popup_1.jpg&amp;rpt=simage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14&amp;text=%D1%81%D0%BF%D1%83%D1%82%D0%BD%D0%B8%D0%BA&amp;img_url=media.tumblr.com/tumblr_lfly0quKKF1qz7dqc.jpg&amp;rpt=simage" TargetMode="External"/><Relationship Id="rId13" Type="http://schemas.openxmlformats.org/officeDocument/2006/relationships/hyperlink" Target="http://images.yandex.ru/yandsearch?p=10&amp;text=%D1%80%D0%B0%D0%BA%D0%B5%D1%82%D1%8B%20%D0%BA%D0%B0%D1%80%D1%82%D0%B8%D0%BD%D0%BA%D0%B8&amp;img_url=ekaterinovka-priv.narod.ru/Fotogal/2011/14_04/raketa.jpg&amp;rpt=simage" TargetMode="External"/><Relationship Id="rId3" Type="http://schemas.openxmlformats.org/officeDocument/2006/relationships/hyperlink" Target="http://images.yandex.ru/yandsearch?p=32&amp;text=%D0%BA%D0%BE%D1%81%D0%BC%D0%BE%D1%81%20%D0%BA%D0%B0%D1%80%D1%82%D0%B8%D0%BD%D0%BA%D0%B8&amp;img_url=wallpaps.msk.ru/cosmo/1152-864/00000143.jpg&amp;rpt=simage" TargetMode="External"/><Relationship Id="rId7" Type="http://schemas.openxmlformats.org/officeDocument/2006/relationships/image" Target="../media/image24.jpeg"/><Relationship Id="rId12" Type="http://schemas.openxmlformats.org/officeDocument/2006/relationships/image" Target="../media/image27.jpeg"/><Relationship Id="rId2" Type="http://schemas.openxmlformats.org/officeDocument/2006/relationships/image" Target="../media/image4.gif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images.yandex.ru/yandsearch?p=3&amp;text=%D0%B7%D0%B5%D0%BC%D0%BB%D1%8F%20%D0%B8%D0%B7%20%D0%BA%D0%BE%D1%81%D0%BC%D0%BE%D1%81%D0%B0&amp;img_url=www.detskiy-mir.net/images/fotoprikols/955_big.jpg&amp;rpt=simage" TargetMode="External"/><Relationship Id="rId11" Type="http://schemas.openxmlformats.org/officeDocument/2006/relationships/hyperlink" Target="http://images.yandex.ru/yandsearch?p=9&amp;text=%D0%BA%D0%BE%D1%81%D0%BC%D0%BE%D0%BD%D0%B0%D0%B2%D1%82%D1%8B%20%D0%BA%D0%B0%D1%80%D1%82%D0%B8%D0%BD%D0%BA%D0%B8&amp;img_url=media.fanparty.ru/images/fanclubs/space%20and%20UFO/gallery/726590_space_and_ufo.jpg&amp;rpt=simage" TargetMode="External"/><Relationship Id="rId5" Type="http://schemas.openxmlformats.org/officeDocument/2006/relationships/image" Target="../media/image23.jpeg"/><Relationship Id="rId15" Type="http://schemas.openxmlformats.org/officeDocument/2006/relationships/hyperlink" Target="http://images.yandex.ru/yandsearch?p=13&amp;text=%D0%BA%D0%BE%D1%81%D0%BC%D0%BE%D0%BD%D0%B0%D0%B2%D1%82%D1%8B%20%D0%BA%D0%B0%D1%80%D1%82%D0%B8%D0%BD%D0%BA%D0%B8&amp;img_url=www.daviddarling.info/images/Mercury_Seven.jpg&amp;rpt=simage" TargetMode="External"/><Relationship Id="rId10" Type="http://schemas.openxmlformats.org/officeDocument/2006/relationships/image" Target="../media/image26.jpeg"/><Relationship Id="rId4" Type="http://schemas.openxmlformats.org/officeDocument/2006/relationships/hyperlink" Target="http://images.yandex.ru/yandsearch?p=13&amp;text=%D0%B7%D0%B2%D0%B5%D0%B7%D0%B4%D1%8B&amp;img_url=images.pictureshunt.com/pics/y/yellow_stars-2185.jpg&amp;rpt=simage" TargetMode="External"/><Relationship Id="rId9" Type="http://schemas.openxmlformats.org/officeDocument/2006/relationships/image" Target="../media/image25.jpeg"/><Relationship Id="rId1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clipart.org/people/hector%20gomez/1296691561.svg" TargetMode="External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2.png"/><Relationship Id="rId4" Type="http://schemas.openxmlformats.org/officeDocument/2006/relationships/hyperlink" Target="http://www.openclipart.org/people/hector%20gomez/1296691561.sv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clipart.org/people/hector%20gomez/1296691561.sv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2.png"/><Relationship Id="rId5" Type="http://schemas.openxmlformats.org/officeDocument/2006/relationships/hyperlink" Target="http://www.openclipart.org/people/hector%20gomez/1296691561.svg" TargetMode="Externa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"/>
            <a:ext cx="3776456" cy="321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27" tIns="41464" rIns="82927" bIns="41464" anchor="ctr">
            <a:spAutoFit/>
          </a:bodyPr>
          <a:lstStyle/>
          <a:p>
            <a:pPr algn="ctr"/>
            <a:r>
              <a:rPr lang="ru-RU" sz="1500" b="1" dirty="0">
                <a:solidFill>
                  <a:srgbClr val="000000"/>
                </a:solidFill>
                <a:cs typeface="Times New Roman" pitchFamily="18" charset="0"/>
              </a:rPr>
              <a:t>Классный час ко дню космонавтики.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"/>
            <a:ext cx="3776456" cy="321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27" tIns="41464" rIns="82927" bIns="41464" anchor="ctr">
            <a:spAutoFit/>
          </a:bodyPr>
          <a:lstStyle/>
          <a:p>
            <a:pPr algn="ctr"/>
            <a:r>
              <a:rPr lang="ru-RU" sz="1500" b="1" dirty="0">
                <a:solidFill>
                  <a:srgbClr val="000000"/>
                </a:solidFill>
                <a:cs typeface="Times New Roman" pitchFamily="18" charset="0"/>
              </a:rPr>
              <a:t>Классный час ко дню космонавтики.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30400" y="3169775"/>
            <a:ext cx="1166400" cy="28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27" tIns="41464" rIns="82927" bIns="41464" anchor="ctr">
            <a:spAutoFit/>
          </a:bodyPr>
          <a:lstStyle/>
          <a:p>
            <a:r>
              <a:rPr lang="ru-RU" sz="13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1000108"/>
            <a:ext cx="5286412" cy="923330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rial Black" pitchFamily="34" charset="0"/>
              </a:rPr>
              <a:t>Space travel</a:t>
            </a:r>
            <a:endParaRPr lang="ru-RU" sz="5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95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428605"/>
            <a:ext cx="64294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Arial Black" pitchFamily="34" charset="0"/>
              </a:rPr>
              <a:t>Hear to definitions and name the thought word.</a:t>
            </a:r>
            <a:endParaRPr lang="ru-RU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500034" y="1857364"/>
            <a:ext cx="821537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1.	It is a huge group of stars and planets.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40000"/>
                    <a:lumOff val="6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2.	It is a place far above the Earth where there is no air.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>
                  <a:lumMod val="40000"/>
                  <a:lumOff val="60000"/>
                </a:schemeClr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3.	It is a rocket or other vehicle that can travel in space.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40000"/>
                    <a:lumOff val="6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4.	It is a large, round object that goes round a star.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>
                  <a:lumMod val="40000"/>
                  <a:lumOff val="60000"/>
                </a:schemeClr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5.	It is the Sun together with the planets going round it.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 advClick="0" advTm="12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8" descr="Rocket blue and red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129003">
            <a:off x="4726867" y="959992"/>
            <a:ext cx="4016846" cy="3165275"/>
          </a:xfrm>
          <a:prstGeom prst="rect">
            <a:avLst/>
          </a:prstGeom>
          <a:noFill/>
        </p:spPr>
      </p:pic>
      <p:pic>
        <p:nvPicPr>
          <p:cNvPr id="6" name="Picture 6" descr="венер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928802"/>
            <a:ext cx="3789368" cy="360373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000232" y="928670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  <a:latin typeface="Arial Black" pitchFamily="34" charset="0"/>
              </a:rPr>
              <a:t>Звездляндия</a:t>
            </a:r>
            <a:endParaRPr lang="ru-RU" sz="36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 advClick="0" advTm="12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428604"/>
            <a:ext cx="39586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Arial Black" pitchFamily="34" charset="0"/>
              </a:rPr>
              <a:t>Magic square</a:t>
            </a:r>
            <a:endParaRPr lang="ru-RU" sz="4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71604" y="1142982"/>
          <a:ext cx="6215107" cy="5214978"/>
        </p:xfrm>
        <a:graphic>
          <a:graphicData uri="http://schemas.openxmlformats.org/drawingml/2006/table">
            <a:tbl>
              <a:tblPr/>
              <a:tblGrid>
                <a:gridCol w="690395"/>
                <a:gridCol w="689621"/>
                <a:gridCol w="689621"/>
                <a:gridCol w="694269"/>
                <a:gridCol w="689621"/>
                <a:gridCol w="690395"/>
                <a:gridCol w="690395"/>
                <a:gridCol w="690395"/>
                <a:gridCol w="690395"/>
              </a:tblGrid>
              <a:tr h="579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G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C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K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W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F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P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Q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G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P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Q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H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W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Z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L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J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M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P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X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B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M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D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L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N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I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C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N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Y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H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C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I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Z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L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K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N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N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K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R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F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D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P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A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K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H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N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M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T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L</a:t>
                      </a:r>
                      <a:endParaRPr lang="ru-RU" sz="320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dirty="0">
                          <a:solidFill>
                            <a:srgbClr val="FFFF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E</a:t>
                      </a:r>
                      <a:endParaRPr lang="ru-RU" sz="3200" dirty="0">
                        <a:solidFill>
                          <a:srgbClr val="FFFF0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7645" marR="576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8" descr="Rocket blue and red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503703">
            <a:off x="440775" y="2722241"/>
            <a:ext cx="4016846" cy="3165275"/>
          </a:xfrm>
          <a:prstGeom prst="rect">
            <a:avLst/>
          </a:prstGeom>
          <a:noFill/>
        </p:spPr>
      </p:pic>
      <p:pic>
        <p:nvPicPr>
          <p:cNvPr id="7" name="Picture 5" descr="сатурн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6180" y="357166"/>
            <a:ext cx="4773486" cy="305594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786314" y="3500438"/>
            <a:ext cx="4081567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Альфа Центавра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1" name="Рисунок 10" descr="http://im8-tub-ru.yandex.net/i?id=375555739-59-72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14" y="214290"/>
            <a:ext cx="250033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2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285720" y="71414"/>
            <a:ext cx="8643998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thousands of years man dreamed of flying to the             . </a:t>
            </a:r>
          </a:p>
          <a:p>
            <a:endParaRPr lang="en-US" dirty="0" smtClean="0"/>
          </a:p>
          <a:p>
            <a:r>
              <a:rPr lang="en-US" dirty="0" smtClean="0"/>
              <a:t>At the beginning of the century the great Russian scientist Tsiolkovsky predicted that "mankind will not remain on  </a:t>
            </a:r>
          </a:p>
          <a:p>
            <a:endParaRPr lang="en-US" dirty="0" smtClean="0"/>
          </a:p>
          <a:p>
            <a:r>
              <a:rPr lang="en-US" dirty="0" smtClean="0"/>
              <a:t>forever". Half a century later his words came true, the dream became a reality. It happened on October 4, 1957, when the 1st artificial satellite, </a:t>
            </a:r>
          </a:p>
          <a:p>
            <a:endParaRPr lang="en-US" dirty="0" smtClean="0"/>
          </a:p>
          <a:p>
            <a:r>
              <a:rPr lang="en-US" dirty="0" smtClean="0"/>
              <a:t>, was launched. The Russians were the 1st in the world to fly into outer </a:t>
            </a:r>
          </a:p>
          <a:p>
            <a:endParaRPr lang="en-US" dirty="0" smtClean="0"/>
          </a:p>
          <a:p>
            <a:r>
              <a:rPr lang="en-US" dirty="0" smtClean="0"/>
              <a:t>. Then the most remarkable event in the history of cosmonautics took place. On April 12, 1961 the spaceship "</a:t>
            </a:r>
            <a:r>
              <a:rPr lang="en-US" dirty="0" err="1" smtClean="0"/>
              <a:t>Vostok</a:t>
            </a:r>
            <a:r>
              <a:rPr lang="en-US" dirty="0" smtClean="0"/>
              <a:t>", piloted by  </a:t>
            </a:r>
          </a:p>
          <a:p>
            <a:endParaRPr lang="en-US" dirty="0" smtClean="0"/>
          </a:p>
          <a:p>
            <a:r>
              <a:rPr lang="en-US" dirty="0" smtClean="0"/>
              <a:t>went up. He orbited  </a:t>
            </a:r>
          </a:p>
          <a:p>
            <a:r>
              <a:rPr lang="en-US" dirty="0" smtClean="0"/>
              <a:t>only once, staying in space for 108 minutes. Mankind will always remember him. A new era of man's exploration of outer space began. Many space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went up by our                </a:t>
            </a:r>
            <a:r>
              <a:rPr lang="ru-RU" dirty="0" smtClean="0"/>
              <a:t> </a:t>
            </a:r>
            <a:r>
              <a:rPr lang="en-US" dirty="0" smtClean="0"/>
              <a:t>. Among them were </a:t>
            </a:r>
            <a:r>
              <a:rPr lang="en-US" dirty="0" err="1" smtClean="0"/>
              <a:t>Titov</a:t>
            </a:r>
            <a:r>
              <a:rPr lang="en-US" dirty="0" smtClean="0"/>
              <a:t>, </a:t>
            </a:r>
            <a:r>
              <a:rPr lang="en-US" dirty="0" err="1" smtClean="0"/>
              <a:t>Nikolaev</a:t>
            </a:r>
            <a:r>
              <a:rPr lang="en-US" dirty="0" smtClean="0"/>
              <a:t>, </a:t>
            </a:r>
            <a:r>
              <a:rPr lang="en-US" dirty="0" err="1" smtClean="0"/>
              <a:t>Leonov</a:t>
            </a:r>
            <a:r>
              <a:rPr lang="en-US" dirty="0" smtClean="0"/>
              <a:t>, Tereshkova, </a:t>
            </a:r>
            <a:r>
              <a:rPr lang="en-US" dirty="0" err="1" smtClean="0"/>
              <a:t>Savitskaya</a:t>
            </a:r>
            <a:r>
              <a:rPr lang="en-US" dirty="0" smtClean="0"/>
              <a:t> and others. Today Russia wants the exploration of  </a:t>
            </a:r>
          </a:p>
          <a:p>
            <a:endParaRPr lang="en-US" dirty="0" smtClean="0"/>
          </a:p>
          <a:p>
            <a:r>
              <a:rPr lang="en-US" dirty="0" smtClean="0"/>
              <a:t>to be based on broad international cooperation. Many international crews went up in  </a:t>
            </a:r>
            <a:r>
              <a:rPr lang="ru-RU" dirty="0" smtClean="0">
                <a:hlinkClick r:id="rId3"/>
              </a:rPr>
              <a:t> </a:t>
            </a:r>
            <a:r>
              <a:rPr lang="en-US" dirty="0" smtClean="0"/>
              <a:t>          . This is the best example of the possibility of peaceful cooperation.</a:t>
            </a:r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55" name="Рисунок 54" descr="http://im8-tub-ru.yandex.net/i?id=255304955-09-72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0"/>
            <a:ext cx="679084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Рисунок 55" descr="http://im2-tub-ru.yandex.net/i?id=48346510-19-72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928670"/>
            <a:ext cx="571416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Рисунок 56" descr="http://im2-tub-ru.yandex.net/i?id=260901694-42-72">
            <a:hlinkClick r:id="rId8"/>
          </p:cNvPr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16" y="1857364"/>
            <a:ext cx="6477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Рисунок 57" descr="http://im6-tub-ru.yandex.net/i?id=230420550-29-72">
            <a:hlinkClick r:id="rId3"/>
          </p:cNvPr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86710" y="2214554"/>
            <a:ext cx="695325" cy="52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Рисунок 58" descr="http://im8-tub-ru.yandex.net/i?id=385647752-56-72">
            <a:hlinkClick r:id="rId11"/>
          </p:cNvPr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15008" y="3143248"/>
            <a:ext cx="42862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Рисунок 59" descr="http://im2-tub-ru.yandex.net/i?id=48346510-19-72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298" y="3500438"/>
            <a:ext cx="571416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Рисунок 60" descr="http://im2-tub-ru.yandex.net/i?id=359058563-33-72">
            <a:hlinkClick r:id="rId13"/>
          </p:cNvPr>
          <p:cNvPicPr/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000892" y="4214819"/>
            <a:ext cx="42862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Рисунок 61" descr="http://im2-tub-ru.yandex.net/i?id=359058563-33-72">
            <a:hlinkClick r:id="rId13"/>
          </p:cNvPr>
          <p:cNvPicPr/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500958" y="4214819"/>
            <a:ext cx="44291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Рисунок 62" descr="http://im8-tub-ru.yandex.net/i?id=144352028-18-72">
            <a:hlinkClick r:id="rId15"/>
          </p:cNvPr>
          <p:cNvPicPr/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143108" y="4786322"/>
            <a:ext cx="622870" cy="46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Рисунок 63" descr="http://im6-tub-ru.yandex.net/i?id=230420550-29-72">
            <a:hlinkClick r:id="rId3"/>
          </p:cNvPr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15140" y="5357826"/>
            <a:ext cx="64294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Рисунок 64" descr="http://im6-tub-ru.yandex.net/i?id=230420550-29-72">
            <a:hlinkClick r:id="rId3"/>
          </p:cNvPr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48" y="6143644"/>
            <a:ext cx="64294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2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earth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00200"/>
            <a:ext cx="4414838" cy="4414838"/>
          </a:xfrm>
          <a:prstGeom prst="rect">
            <a:avLst/>
          </a:prstGeom>
          <a:noFill/>
        </p:spPr>
      </p:pic>
      <p:pic>
        <p:nvPicPr>
          <p:cNvPr id="3" name="Picture 8" descr="Rocket blue and red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129003">
            <a:off x="4726867" y="959992"/>
            <a:ext cx="4016846" cy="316527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428604"/>
            <a:ext cx="66812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Arial Black" pitchFamily="34" charset="0"/>
              </a:rPr>
              <a:t>Our planet Earth is the best! </a:t>
            </a:r>
            <a:endParaRPr lang="ru-RU" sz="32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5" name="Picture 5" descr="355e99f15d0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 descr="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2" descr="космонавт1"/>
          <p:cNvPicPr>
            <a:picLocks noChangeAspect="1" noChangeArrowheads="1"/>
          </p:cNvPicPr>
          <p:nvPr/>
        </p:nvPicPr>
        <p:blipFill>
          <a:blip r:embed="rId3"/>
          <a:srcRect t="899" r="1123"/>
          <a:stretch>
            <a:fillRect/>
          </a:stretch>
        </p:blipFill>
        <p:spPr bwMode="auto">
          <a:xfrm>
            <a:off x="1219200" y="101600"/>
            <a:ext cx="6781800" cy="67564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ур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191000"/>
            <a:ext cx="2209800" cy="2209800"/>
          </a:xfrm>
          <a:prstGeom prst="rect">
            <a:avLst/>
          </a:prstGeom>
          <a:noFill/>
        </p:spPr>
      </p:pic>
      <p:pic>
        <p:nvPicPr>
          <p:cNvPr id="20485" name="Picture 5" descr="сатур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0"/>
            <a:ext cx="3657600" cy="2341563"/>
          </a:xfrm>
          <a:prstGeom prst="rect">
            <a:avLst/>
          </a:prstGeom>
          <a:noFill/>
        </p:spPr>
      </p:pic>
      <p:pic>
        <p:nvPicPr>
          <p:cNvPr id="20486" name="Picture 6" descr="венер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3200400"/>
            <a:ext cx="2362200" cy="2157413"/>
          </a:xfrm>
          <a:prstGeom prst="rect">
            <a:avLst/>
          </a:prstGeom>
          <a:noFill/>
        </p:spPr>
      </p:pic>
      <p:pic>
        <p:nvPicPr>
          <p:cNvPr id="20487" name="Picture 7" descr="марс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4214818"/>
            <a:ext cx="1981200" cy="1981200"/>
          </a:xfrm>
          <a:prstGeom prst="rect">
            <a:avLst/>
          </a:prstGeom>
          <a:noFill/>
        </p:spPr>
      </p:pic>
      <p:pic>
        <p:nvPicPr>
          <p:cNvPr id="20489" name="Picture 9" descr="юпите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228600"/>
            <a:ext cx="1981200" cy="1981200"/>
          </a:xfrm>
          <a:prstGeom prst="rect">
            <a:avLst/>
          </a:prstGeom>
          <a:noFill/>
        </p:spPr>
      </p:pic>
      <p:pic>
        <p:nvPicPr>
          <p:cNvPr id="20490" name="Picture 10" descr="земл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0" y="1600200"/>
            <a:ext cx="2438400" cy="2341563"/>
          </a:xfrm>
          <a:prstGeom prst="rect">
            <a:avLst/>
          </a:prstGeom>
          <a:noFill/>
        </p:spPr>
      </p:pic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6072198" y="0"/>
            <a:ext cx="2667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000" dirty="0"/>
              <a:t>Альфа Центавра</a:t>
            </a:r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6572264" y="5334000"/>
            <a:ext cx="2357454" cy="523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000" dirty="0" smtClean="0"/>
              <a:t>Звездляндия</a:t>
            </a:r>
            <a:endParaRPr lang="ru-RU" sz="2000" dirty="0"/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4038600" y="6172200"/>
            <a:ext cx="1981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endParaRPr lang="ru-RU" sz="2000" dirty="0"/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285720" y="6248400"/>
            <a:ext cx="2500330" cy="395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000" dirty="0" smtClean="0"/>
              <a:t>Марсинляндия</a:t>
            </a:r>
            <a:endParaRPr lang="ru-RU" sz="2000" dirty="0"/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3214678" y="3857628"/>
            <a:ext cx="1981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800" b="1" dirty="0">
                <a:solidFill>
                  <a:srgbClr val="FF0000"/>
                </a:solidFill>
              </a:rPr>
              <a:t>Земля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4282" y="214311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Лунляндия</a:t>
            </a:r>
            <a:endParaRPr lang="ru-RU" dirty="0"/>
          </a:p>
        </p:txBody>
      </p:sp>
      <p:sp>
        <p:nvSpPr>
          <p:cNvPr id="15" name="Стрелка влево 14"/>
          <p:cNvSpPr/>
          <p:nvPr/>
        </p:nvSpPr>
        <p:spPr>
          <a:xfrm>
            <a:off x="2428860" y="1142984"/>
            <a:ext cx="1285884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1071538" y="2643182"/>
            <a:ext cx="642942" cy="15716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2500298" y="5000636"/>
            <a:ext cx="150019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0548499">
            <a:off x="6114442" y="4798557"/>
            <a:ext cx="937752" cy="6462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 rot="20953283">
            <a:off x="7363073" y="1850154"/>
            <a:ext cx="708708" cy="14287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лево 20"/>
          <p:cNvSpPr/>
          <p:nvPr/>
        </p:nvSpPr>
        <p:spPr>
          <a:xfrm rot="20131728">
            <a:off x="5215705" y="1466670"/>
            <a:ext cx="135732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572000" y="6215082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r>
              <a:rPr lang="ru-RU" sz="2000" dirty="0" smtClean="0">
                <a:latin typeface="Arial Black" pitchFamily="34" charset="0"/>
              </a:rPr>
              <a:t>етта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9" descr="юпите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928670"/>
            <a:ext cx="4459772" cy="4357718"/>
          </a:xfrm>
          <a:prstGeom prst="rect">
            <a:avLst/>
          </a:prstGeom>
          <a:noFill/>
        </p:spPr>
      </p:pic>
      <p:pic>
        <p:nvPicPr>
          <p:cNvPr id="5" name="Picture 8" descr="Rocket blue and red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27154" y="2500306"/>
            <a:ext cx="4016846" cy="31652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500042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First station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5143512"/>
            <a:ext cx="44598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Лунляндия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714488"/>
          <a:ext cx="6606565" cy="4286281"/>
        </p:xfrm>
        <a:graphic>
          <a:graphicData uri="http://schemas.openxmlformats.org/drawingml/2006/table">
            <a:tbl>
              <a:tblPr/>
              <a:tblGrid>
                <a:gridCol w="1651084"/>
                <a:gridCol w="1651827"/>
                <a:gridCol w="1651827"/>
                <a:gridCol w="1651827"/>
              </a:tblGrid>
              <a:tr h="89456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Arial Black"/>
                          <a:ea typeface="Calibri"/>
                          <a:cs typeface="Times New Roman"/>
                        </a:rPr>
                        <a:t>ve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cu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th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sat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9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nus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to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rs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iter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9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mer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Arial Black"/>
                          <a:ea typeface="Calibri"/>
                          <a:cs typeface="Times New Roman"/>
                        </a:rPr>
                        <a:t>nus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nep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plu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9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ne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ear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ry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tu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9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jup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ura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Black"/>
                          <a:ea typeface="Calibri"/>
                          <a:cs typeface="Times New Roman"/>
                        </a:rPr>
                        <a:t>ma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Arial Black"/>
                          <a:ea typeface="Calibri"/>
                          <a:cs typeface="Times New Roman"/>
                        </a:rPr>
                        <a:t>urn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57224" y="642918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Find the names of the planets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5" name="Picture 4" descr="CRCTR04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3357562"/>
            <a:ext cx="28098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уран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500306"/>
            <a:ext cx="4119602" cy="4119602"/>
          </a:xfrm>
          <a:prstGeom prst="rect">
            <a:avLst/>
          </a:prstGeom>
          <a:noFill/>
        </p:spPr>
      </p:pic>
      <p:pic>
        <p:nvPicPr>
          <p:cNvPr id="5" name="Picture 8" descr="Rocket blue and red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7389617">
            <a:off x="4519303" y="557753"/>
            <a:ext cx="4016846" cy="3165275"/>
          </a:xfrm>
          <a:prstGeom prst="rect">
            <a:avLst/>
          </a:prstGeom>
          <a:noFill/>
        </p:spPr>
      </p:pic>
      <p:pic>
        <p:nvPicPr>
          <p:cNvPr id="6" name="Picture 4" descr="CRCTR00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5720" y="3571876"/>
            <a:ext cx="1655625" cy="21621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58" y="1500174"/>
            <a:ext cx="4357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Марсинляндия</a:t>
            </a:r>
            <a:endParaRPr lang="ru-RU" sz="3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1"/>
            <a:ext cx="8510588" cy="771507"/>
          </a:xfrm>
          <a:solidFill>
            <a:schemeClr val="bg1"/>
          </a:solidFill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They were the first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6" name="Picture 4" descr="gagarin2_384_51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1142984"/>
            <a:ext cx="2033587" cy="2712983"/>
          </a:xfrm>
          <a:noFill/>
          <a:ln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85720" y="3571877"/>
            <a:ext cx="1654176" cy="28575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Arial Black" pitchFamily="34" charset="0"/>
              </a:rPr>
              <a:t>1. </a:t>
            </a:r>
            <a:r>
              <a:rPr lang="en-US" b="1" dirty="0" smtClean="0">
                <a:solidFill>
                  <a:srgbClr val="FFFF00"/>
                </a:solidFill>
                <a:latin typeface="Arial Black" pitchFamily="34" charset="0"/>
              </a:rPr>
              <a:t>Y.Gagarin</a:t>
            </a:r>
            <a:r>
              <a:rPr lang="ru-RU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endParaRPr lang="ru-RU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5143504" y="3214686"/>
            <a:ext cx="1870075" cy="36036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 smtClean="0">
              <a:latin typeface="Arial" charset="0"/>
            </a:endParaRP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Arial Black" pitchFamily="34" charset="0"/>
              </a:rPr>
              <a:t>3</a:t>
            </a:r>
            <a:r>
              <a:rPr lang="ru-RU" b="1" dirty="0">
                <a:solidFill>
                  <a:srgbClr val="FFFF00"/>
                </a:solidFill>
                <a:latin typeface="Arial Black" pitchFamily="34" charset="0"/>
              </a:rPr>
              <a:t>. </a:t>
            </a:r>
            <a:r>
              <a:rPr lang="en-US" b="1" dirty="0" smtClean="0">
                <a:solidFill>
                  <a:srgbClr val="FFFF00"/>
                </a:solidFill>
                <a:latin typeface="Arial Black" pitchFamily="34" charset="0"/>
              </a:rPr>
              <a:t> A.Leonov</a:t>
            </a:r>
            <a:endParaRPr lang="ru-RU" b="1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" charset="0"/>
              </a:rPr>
              <a:t> </a:t>
            </a:r>
            <a:endParaRPr lang="ru-RU" dirty="0">
              <a:latin typeface="Arial" charset="0"/>
            </a:endParaRPr>
          </a:p>
        </p:txBody>
      </p:sp>
      <p:pic>
        <p:nvPicPr>
          <p:cNvPr id="3081" name="Picture 9" descr="leono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214422"/>
            <a:ext cx="16772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5895997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950" y="4508501"/>
            <a:ext cx="2312158" cy="142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 descr="2630-3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0339" y="4143380"/>
            <a:ext cx="19431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 descr="ciolkovsk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4214818"/>
            <a:ext cx="18081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395288" y="6021388"/>
            <a:ext cx="1871662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 smtClean="0"/>
          </a:p>
          <a:p>
            <a:pPr algn="ctr"/>
            <a:r>
              <a:rPr lang="en-US" b="1" dirty="0" smtClean="0">
                <a:solidFill>
                  <a:srgbClr val="002060"/>
                </a:solidFill>
                <a:latin typeface="Arial Black" pitchFamily="34" charset="0"/>
              </a:rPr>
              <a:t>4. S.Korolev</a:t>
            </a:r>
            <a:endParaRPr lang="ru-RU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endParaRPr lang="ru-RU" b="1" dirty="0">
              <a:latin typeface="Arial Black" pitchFamily="34" charset="0"/>
            </a:endParaRP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2500298" y="2928934"/>
            <a:ext cx="2143140" cy="28575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2.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V.Tereshkova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2555875" y="6237288"/>
            <a:ext cx="2159001" cy="33498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 smtClean="0"/>
          </a:p>
          <a:p>
            <a:pPr algn="ctr"/>
            <a:r>
              <a:rPr lang="en-US" b="1" dirty="0" smtClean="0">
                <a:solidFill>
                  <a:srgbClr val="FFFF00"/>
                </a:solidFill>
                <a:latin typeface="Arial Black" pitchFamily="34" charset="0"/>
              </a:rPr>
              <a:t>5. N.Armstrong</a:t>
            </a:r>
            <a:endParaRPr lang="ru-RU" b="1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 rot="10800000" flipV="1">
            <a:off x="4929190" y="6286520"/>
            <a:ext cx="2087562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 smtClean="0"/>
          </a:p>
          <a:p>
            <a:pPr algn="ctr"/>
            <a:r>
              <a:rPr lang="en-US" b="1" dirty="0" smtClean="0">
                <a:solidFill>
                  <a:srgbClr val="002060"/>
                </a:solidFill>
                <a:latin typeface="Arial Black" pitchFamily="34" charset="0"/>
              </a:rPr>
              <a:t>6. K.Tsiolkovsky</a:t>
            </a:r>
            <a:endParaRPr lang="ru-RU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endParaRPr lang="ru-RU" dirty="0">
              <a:latin typeface="Arial" charset="0"/>
            </a:endParaRP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6929454" y="5857892"/>
            <a:ext cx="2214546" cy="42862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/>
              <a:t> </a:t>
            </a:r>
            <a:r>
              <a:rPr lang="en-US" b="1" dirty="0" smtClean="0">
                <a:solidFill>
                  <a:srgbClr val="FFFF00"/>
                </a:solidFill>
                <a:latin typeface="Arial Black" pitchFamily="34" charset="0"/>
              </a:rPr>
              <a:t>7. S.Savitskaya</a:t>
            </a:r>
            <a:r>
              <a:rPr lang="ru-RU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endParaRPr lang="ru-RU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3099" name="Picture 27" descr="pervu_0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6743" y="3143247"/>
            <a:ext cx="1745332" cy="2659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0" name="Picture 28" descr="news_img_11309406_00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0298" y="1214422"/>
            <a:ext cx="23812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CRCTR00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00268" y="357166"/>
            <a:ext cx="1943732" cy="25384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CRCTR04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3357562"/>
            <a:ext cx="28098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71604" y="285728"/>
            <a:ext cx="62354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Физкультминутка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4" descr="CRCTR00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371600" y="1981200"/>
            <a:ext cx="3092450" cy="4038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CRCTR04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4125" y="3500438"/>
            <a:ext cx="28098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мар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786058"/>
            <a:ext cx="3714776" cy="3714776"/>
          </a:xfrm>
          <a:prstGeom prst="rect">
            <a:avLst/>
          </a:prstGeom>
          <a:noFill/>
        </p:spPr>
      </p:pic>
      <p:pic>
        <p:nvPicPr>
          <p:cNvPr id="8" name="Picture 8" descr="Rocket blue and red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8129003">
            <a:off x="3972155" y="745654"/>
            <a:ext cx="4016846" cy="31652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2071678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  <a:latin typeface="Arial Black" pitchFamily="34" charset="0"/>
              </a:rPr>
              <a:t>Бетта</a:t>
            </a:r>
            <a:endParaRPr lang="ru-RU" sz="36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 advClick="0" advTm="1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MS Gothic"/>
      </a:majorFont>
      <a:minorFont>
        <a:latin typeface="Arial"/>
        <a:ea typeface="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MS Gothic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MS Gothic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ема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376</Words>
  <PresentationFormat>Экран (4:3)</PresentationFormat>
  <Paragraphs>163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Тема Office</vt:lpstr>
      <vt:lpstr>1_Тема Office</vt:lpstr>
      <vt:lpstr>Салют</vt:lpstr>
      <vt:lpstr>Облака</vt:lpstr>
      <vt:lpstr>Слайд 1</vt:lpstr>
      <vt:lpstr>Слайд 2</vt:lpstr>
      <vt:lpstr>Слайд 3</vt:lpstr>
      <vt:lpstr>Слайд 4</vt:lpstr>
      <vt:lpstr>Слайд 5</vt:lpstr>
      <vt:lpstr>Слайд 6</vt:lpstr>
      <vt:lpstr>They were the first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15</cp:revision>
  <dcterms:modified xsi:type="dcterms:W3CDTF">2012-03-16T04:08:59Z</dcterms:modified>
</cp:coreProperties>
</file>