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54B25-F8E7-46E4-AB79-F9FF3EAC996E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0C35-FF97-4646-927F-6E2E7C60F5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54B25-F8E7-46E4-AB79-F9FF3EAC996E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0C35-FF97-4646-927F-6E2E7C60F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54B25-F8E7-46E4-AB79-F9FF3EAC996E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0C35-FF97-4646-927F-6E2E7C60F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54B25-F8E7-46E4-AB79-F9FF3EAC996E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0C35-FF97-4646-927F-6E2E7C60F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54B25-F8E7-46E4-AB79-F9FF3EAC996E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F720C35-FF97-4646-927F-6E2E7C60F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54B25-F8E7-46E4-AB79-F9FF3EAC996E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0C35-FF97-4646-927F-6E2E7C60F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54B25-F8E7-46E4-AB79-F9FF3EAC996E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0C35-FF97-4646-927F-6E2E7C60F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54B25-F8E7-46E4-AB79-F9FF3EAC996E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0C35-FF97-4646-927F-6E2E7C60F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54B25-F8E7-46E4-AB79-F9FF3EAC996E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0C35-FF97-4646-927F-6E2E7C60F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54B25-F8E7-46E4-AB79-F9FF3EAC996E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0C35-FF97-4646-927F-6E2E7C60F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54B25-F8E7-46E4-AB79-F9FF3EAC996E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20C35-FF97-4646-927F-6E2E7C60F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2654B25-F8E7-46E4-AB79-F9FF3EAC996E}" type="datetimeFigureOut">
              <a:rPr lang="ru-RU" smtClean="0"/>
              <a:pPr/>
              <a:t>04.03.2012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F720C35-FF97-4646-927F-6E2E7C60F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thumb/7/7d/Galileo_telescope_replica.jpg/800px-Galileo_telescope_replica.jpg" TargetMode="External"/><Relationship Id="rId2" Type="http://schemas.openxmlformats.org/officeDocument/2006/relationships/hyperlink" Target="http://kprf.ru/images/90232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upload.wikimedia.org/wikipedia/commons/thumb/b/b6/Jules_Verne.jpg/220px-Jules_Verne.jpg" TargetMode="External"/><Relationship Id="rId4" Type="http://schemas.openxmlformats.org/officeDocument/2006/relationships/hyperlink" Target="http://upload.wikimedia.org/wikipedia/commons/thumb/c/cc/Galileo.arp.300pix.jpg/250px-Galileo.arp.300pix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kinoplay.com.ua/uploads/posts/2011-01/thumbs/1293916445_ivpqlv.jpg" TargetMode="External"/><Relationship Id="rId2" Type="http://schemas.openxmlformats.org/officeDocument/2006/relationships/hyperlink" Target="http://bits.wikimedia.org/w/extensions-1.18/FlaggedRevs/presentation/modules/img/arrow-down.pn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upload.wikimedia.org/wikipedia/commons/thumb/f/fa/Laika_History.jpg/220px-Laika_History.jpg" TargetMode="External"/><Relationship Id="rId4" Type="http://schemas.openxmlformats.org/officeDocument/2006/relationships/hyperlink" Target="http://2photo.ru/uploads/posts/1/20090717/nasa/thumbs/17_07_2009_0510503001247821155_nasa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galspace.spb.ru/foto-7.file/25.jpg" TargetMode="External"/><Relationship Id="rId2" Type="http://schemas.openxmlformats.org/officeDocument/2006/relationships/hyperlink" Target="http://galspace.spb.ru/foto-7.file/29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mg1.liveinternet.ru/images/attach/c/1/62/458/62458302_savitckaja_se.jpg" TargetMode="External"/><Relationship Id="rId4" Type="http://schemas.openxmlformats.org/officeDocument/2006/relationships/hyperlink" Target="http://f4.foto.rambler.ru/preview/r/447x500/47d311d3-2eab-1585-bb19-215695b2f107/%D0%92%D0%B0%D0%BB%D0%B5%D0%BD%D1%82%D0%B8%D0%BD%D0%B0_%D0%A2%D0%B5%D1%80%D0%B5%D1%88%D0%BA%D0%BE%D0%B2%D0%B0.jpg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2214577"/>
          </a:xfrm>
        </p:spPr>
        <p:txBody>
          <a:bodyPr/>
          <a:lstStyle/>
          <a:p>
            <a:r>
              <a:rPr lang="en-US" dirty="0"/>
              <a:t>The History of Space </a:t>
            </a:r>
            <a:r>
              <a:rPr lang="en-US" dirty="0" smtClean="0"/>
              <a:t>discoveries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Q\Рабочий стол\pic_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2571744"/>
            <a:ext cx="7620000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u="sng" dirty="0" smtClean="0">
                <a:hlinkClick r:id="rId2"/>
              </a:rPr>
              <a:t>1. </a:t>
            </a:r>
            <a:r>
              <a:rPr lang="en-US" u="sng" dirty="0" smtClean="0">
                <a:hlinkClick r:id="rId2"/>
              </a:rPr>
              <a:t>http</a:t>
            </a:r>
            <a:r>
              <a:rPr lang="ru-RU" u="sng" dirty="0" smtClean="0">
                <a:hlinkClick r:id="rId2"/>
              </a:rPr>
              <a:t>://</a:t>
            </a:r>
            <a:r>
              <a:rPr lang="en-US" u="sng" dirty="0" err="1" smtClean="0">
                <a:hlinkClick r:id="rId2"/>
              </a:rPr>
              <a:t>kprf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ru</a:t>
            </a:r>
            <a:r>
              <a:rPr lang="ru-RU" u="sng" dirty="0" smtClean="0">
                <a:hlinkClick r:id="rId2"/>
              </a:rPr>
              <a:t>/</a:t>
            </a:r>
            <a:r>
              <a:rPr lang="en-US" u="sng" dirty="0" smtClean="0">
                <a:hlinkClick r:id="rId2"/>
              </a:rPr>
              <a:t>images</a:t>
            </a:r>
            <a:r>
              <a:rPr lang="ru-RU" u="sng" dirty="0" smtClean="0">
                <a:hlinkClick r:id="rId2"/>
              </a:rPr>
              <a:t>/90232.</a:t>
            </a:r>
            <a:r>
              <a:rPr lang="en-US" u="sng" dirty="0" smtClean="0">
                <a:hlinkClick r:id="rId2"/>
              </a:rPr>
              <a:t>jpg</a:t>
            </a:r>
            <a:endParaRPr lang="ru-RU" u="sng" dirty="0" smtClean="0"/>
          </a:p>
          <a:p>
            <a:pPr>
              <a:buNone/>
            </a:pPr>
            <a:r>
              <a:rPr lang="ru-RU" u="sng" dirty="0" smtClean="0"/>
              <a:t>2.</a:t>
            </a:r>
            <a:r>
              <a:rPr lang="ru-RU" u="sng" dirty="0" smtClean="0">
                <a:hlinkClick r:id="rId3"/>
              </a:rPr>
              <a:t>http://upload.wikimedia.org/wikipedia/commons/thumb/7/7d/Galileo_telescope_replica.jpg/800px-Galileo_telescope_replica.jpg</a:t>
            </a:r>
            <a:endParaRPr lang="ru-RU" u="sng" dirty="0" smtClean="0"/>
          </a:p>
          <a:p>
            <a:pPr>
              <a:buNone/>
            </a:pPr>
            <a:r>
              <a:rPr lang="ru-RU" u="sng" dirty="0" smtClean="0"/>
              <a:t>3.</a:t>
            </a:r>
            <a:r>
              <a:rPr lang="ru-RU" u="sng" dirty="0" smtClean="0">
                <a:hlinkClick r:id="rId4"/>
              </a:rPr>
              <a:t>http://upload.wikimedia.org/wikipedia/commons/thumb/c/cc/Galileo.arp.300pix.jpg/250px-Galileo.arp.300pix.jpg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4.</a:t>
            </a:r>
            <a:r>
              <a:rPr lang="ru-RU" u="sng" dirty="0" smtClean="0">
                <a:hlinkClick r:id="rId5"/>
              </a:rPr>
              <a:t>http://upload.wikimedia.org/wikipedia/commons/thumb/b/b6/Jules_Verne.jpg/220px-Jules_Verne.jpg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5.</a:t>
            </a:r>
            <a:r>
              <a:rPr lang="ru-RU" u="sng" dirty="0" smtClean="0">
                <a:hlinkClick r:id="rId2"/>
              </a:rPr>
              <a:t> http://bits.wikimedia.org/w/extensions-1.18/FlaggedRevs/presentation/modules/img/arrow-down.png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6.  </a:t>
            </a:r>
            <a:r>
              <a:rPr lang="ru-RU" u="sng" dirty="0" smtClean="0">
                <a:hlinkClick r:id="rId3"/>
              </a:rPr>
              <a:t>http://kinoplay.com.ua/uploads/posts/2011-01/thumbs/1293916445_ivpqlv.jpg</a:t>
            </a:r>
            <a:endParaRPr lang="ru-RU" u="sng" dirty="0" smtClean="0"/>
          </a:p>
          <a:p>
            <a:pPr>
              <a:buNone/>
            </a:pPr>
            <a:r>
              <a:rPr lang="ru-RU" u="sng" dirty="0" smtClean="0"/>
              <a:t>7.</a:t>
            </a:r>
            <a:r>
              <a:rPr lang="ru-RU" u="sng" dirty="0" smtClean="0">
                <a:hlinkClick r:id="rId4"/>
              </a:rPr>
              <a:t>http://2photo.ru/</a:t>
            </a:r>
            <a:r>
              <a:rPr lang="ru-RU" u="sng" dirty="0" err="1" smtClean="0">
                <a:hlinkClick r:id="rId4"/>
              </a:rPr>
              <a:t>uploads</a:t>
            </a:r>
            <a:r>
              <a:rPr lang="ru-RU" u="sng" dirty="0" smtClean="0">
                <a:hlinkClick r:id="rId4"/>
              </a:rPr>
              <a:t>/</a:t>
            </a:r>
            <a:r>
              <a:rPr lang="ru-RU" u="sng" dirty="0" err="1" smtClean="0">
                <a:hlinkClick r:id="rId4"/>
              </a:rPr>
              <a:t>posts</a:t>
            </a:r>
            <a:r>
              <a:rPr lang="ru-RU" u="sng" dirty="0" smtClean="0">
                <a:hlinkClick r:id="rId4"/>
              </a:rPr>
              <a:t>/1/20090717/</a:t>
            </a:r>
            <a:r>
              <a:rPr lang="ru-RU" u="sng" dirty="0" err="1" smtClean="0">
                <a:hlinkClick r:id="rId4"/>
              </a:rPr>
              <a:t>nasa</a:t>
            </a:r>
            <a:r>
              <a:rPr lang="ru-RU" u="sng" dirty="0" smtClean="0">
                <a:hlinkClick r:id="rId4"/>
              </a:rPr>
              <a:t>/</a:t>
            </a:r>
            <a:r>
              <a:rPr lang="ru-RU" u="sng" dirty="0" err="1" smtClean="0">
                <a:hlinkClick r:id="rId4"/>
              </a:rPr>
              <a:t>thumbs</a:t>
            </a:r>
            <a:r>
              <a:rPr lang="ru-RU" u="sng" dirty="0" smtClean="0">
                <a:hlinkClick r:id="rId4"/>
              </a:rPr>
              <a:t>/17_07_2009_0510503001247821155_nasa.jpg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8.</a:t>
            </a:r>
            <a:r>
              <a:rPr lang="en-US" dirty="0" smtClean="0"/>
              <a:t>  </a:t>
            </a:r>
            <a:r>
              <a:rPr lang="en-US" u="sng" dirty="0" smtClean="0">
                <a:hlinkClick r:id="rId5"/>
              </a:rPr>
              <a:t>http</a:t>
            </a:r>
            <a:r>
              <a:rPr lang="ru-RU" u="sng" dirty="0" smtClean="0">
                <a:hlinkClick r:id="rId5"/>
              </a:rPr>
              <a:t>://</a:t>
            </a:r>
            <a:r>
              <a:rPr lang="en-US" u="sng" dirty="0" smtClean="0">
                <a:hlinkClick r:id="rId5"/>
              </a:rPr>
              <a:t>upload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err="1" smtClean="0">
                <a:hlinkClick r:id="rId5"/>
              </a:rPr>
              <a:t>wikimedia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smtClean="0">
                <a:hlinkClick r:id="rId5"/>
              </a:rPr>
              <a:t>org</a:t>
            </a:r>
            <a:r>
              <a:rPr lang="ru-RU" u="sng" dirty="0" smtClean="0">
                <a:hlinkClick r:id="rId5"/>
              </a:rPr>
              <a:t>/</a:t>
            </a:r>
            <a:r>
              <a:rPr lang="en-US" u="sng" dirty="0" err="1" smtClean="0">
                <a:hlinkClick r:id="rId5"/>
              </a:rPr>
              <a:t>wikipedia</a:t>
            </a:r>
            <a:r>
              <a:rPr lang="ru-RU" u="sng" dirty="0" smtClean="0">
                <a:hlinkClick r:id="rId5"/>
              </a:rPr>
              <a:t>/</a:t>
            </a:r>
            <a:r>
              <a:rPr lang="en-US" u="sng" dirty="0" smtClean="0">
                <a:hlinkClick r:id="rId5"/>
              </a:rPr>
              <a:t>commons</a:t>
            </a:r>
            <a:r>
              <a:rPr lang="ru-RU" u="sng" dirty="0" smtClean="0">
                <a:hlinkClick r:id="rId5"/>
              </a:rPr>
              <a:t>/</a:t>
            </a:r>
            <a:r>
              <a:rPr lang="en-US" u="sng" dirty="0" smtClean="0">
                <a:hlinkClick r:id="rId5"/>
              </a:rPr>
              <a:t>thumb</a:t>
            </a:r>
            <a:r>
              <a:rPr lang="ru-RU" u="sng" dirty="0" smtClean="0">
                <a:hlinkClick r:id="rId5"/>
              </a:rPr>
              <a:t>/</a:t>
            </a:r>
            <a:r>
              <a:rPr lang="en-US" u="sng" dirty="0" smtClean="0">
                <a:hlinkClick r:id="rId5"/>
              </a:rPr>
              <a:t>f</a:t>
            </a:r>
            <a:r>
              <a:rPr lang="ru-RU" u="sng" dirty="0" smtClean="0">
                <a:hlinkClick r:id="rId5"/>
              </a:rPr>
              <a:t>/</a:t>
            </a:r>
            <a:r>
              <a:rPr lang="en-US" u="sng" dirty="0" err="1" smtClean="0">
                <a:hlinkClick r:id="rId5"/>
              </a:rPr>
              <a:t>fa</a:t>
            </a:r>
            <a:r>
              <a:rPr lang="ru-RU" u="sng" dirty="0" smtClean="0">
                <a:hlinkClick r:id="rId5"/>
              </a:rPr>
              <a:t>/</a:t>
            </a:r>
            <a:r>
              <a:rPr lang="en-US" u="sng" dirty="0" err="1" smtClean="0">
                <a:hlinkClick r:id="rId5"/>
              </a:rPr>
              <a:t>Laika</a:t>
            </a:r>
            <a:r>
              <a:rPr lang="ru-RU" u="sng" dirty="0" smtClean="0">
                <a:hlinkClick r:id="rId5"/>
              </a:rPr>
              <a:t>_</a:t>
            </a:r>
            <a:r>
              <a:rPr lang="en-US" u="sng" dirty="0" smtClean="0">
                <a:hlinkClick r:id="rId5"/>
              </a:rPr>
              <a:t>History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smtClean="0">
                <a:hlinkClick r:id="rId5"/>
              </a:rPr>
              <a:t>jpg</a:t>
            </a:r>
            <a:r>
              <a:rPr lang="ru-RU" u="sng" dirty="0" smtClean="0">
                <a:hlinkClick r:id="rId5"/>
              </a:rPr>
              <a:t>/220</a:t>
            </a:r>
            <a:r>
              <a:rPr lang="en-US" u="sng" dirty="0" err="1" smtClean="0">
                <a:hlinkClick r:id="rId5"/>
              </a:rPr>
              <a:t>px</a:t>
            </a:r>
            <a:r>
              <a:rPr lang="ru-RU" u="sng" dirty="0" smtClean="0">
                <a:hlinkClick r:id="rId5"/>
              </a:rPr>
              <a:t>-</a:t>
            </a:r>
            <a:r>
              <a:rPr lang="en-US" u="sng" dirty="0" err="1" smtClean="0">
                <a:hlinkClick r:id="rId5"/>
              </a:rPr>
              <a:t>Laika</a:t>
            </a:r>
            <a:r>
              <a:rPr lang="ru-RU" u="sng" dirty="0" smtClean="0">
                <a:hlinkClick r:id="rId5"/>
              </a:rPr>
              <a:t>_</a:t>
            </a:r>
            <a:r>
              <a:rPr lang="en-US" u="sng" dirty="0" smtClean="0">
                <a:hlinkClick r:id="rId5"/>
              </a:rPr>
              <a:t>History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smtClean="0">
                <a:hlinkClick r:id="rId5"/>
              </a:rPr>
              <a:t>jpg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Интернет- ресурсы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u="sng" dirty="0" smtClean="0">
                <a:hlinkClick r:id="rId2"/>
              </a:rPr>
              <a:t>9.http://galspace.spb.ru/foto-7.file/29.jpg</a:t>
            </a:r>
            <a:endParaRPr lang="ru-RU" dirty="0" smtClean="0"/>
          </a:p>
          <a:p>
            <a:pPr>
              <a:buNone/>
            </a:pPr>
            <a:r>
              <a:rPr lang="ru-RU" u="sng" dirty="0" smtClean="0">
                <a:hlinkClick r:id="rId3"/>
              </a:rPr>
              <a:t>10. http://galspace.spb.ru/foto-7.file/25.jpg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u="sng" dirty="0" smtClean="0">
                <a:hlinkClick r:id="rId4"/>
              </a:rPr>
              <a:t>11.</a:t>
            </a:r>
            <a:r>
              <a:rPr lang="en-US" u="sng" dirty="0" smtClean="0">
                <a:hlinkClick r:id="rId4"/>
              </a:rPr>
              <a:t>http</a:t>
            </a:r>
            <a:r>
              <a:rPr lang="ru-RU" u="sng" dirty="0" smtClean="0">
                <a:hlinkClick r:id="rId4"/>
              </a:rPr>
              <a:t>://</a:t>
            </a:r>
            <a:r>
              <a:rPr lang="en-US" u="sng" dirty="0" smtClean="0">
                <a:hlinkClick r:id="rId4"/>
              </a:rPr>
              <a:t>f</a:t>
            </a:r>
            <a:r>
              <a:rPr lang="ru-RU" u="sng" dirty="0" smtClean="0">
                <a:hlinkClick r:id="rId4"/>
              </a:rPr>
              <a:t>4.</a:t>
            </a:r>
            <a:r>
              <a:rPr lang="en-US" u="sng" dirty="0" err="1" smtClean="0">
                <a:hlinkClick r:id="rId4"/>
              </a:rPr>
              <a:t>foto</a:t>
            </a:r>
            <a:r>
              <a:rPr lang="ru-RU" u="sng" dirty="0" smtClean="0">
                <a:hlinkClick r:id="rId4"/>
              </a:rPr>
              <a:t>.</a:t>
            </a:r>
            <a:r>
              <a:rPr lang="en-US" u="sng" dirty="0" smtClean="0">
                <a:hlinkClick r:id="rId4"/>
              </a:rPr>
              <a:t>rambler</a:t>
            </a:r>
            <a:r>
              <a:rPr lang="ru-RU" u="sng" dirty="0" smtClean="0">
                <a:hlinkClick r:id="rId4"/>
              </a:rPr>
              <a:t>.</a:t>
            </a:r>
            <a:r>
              <a:rPr lang="en-US" u="sng" dirty="0" err="1" smtClean="0">
                <a:hlinkClick r:id="rId4"/>
              </a:rPr>
              <a:t>ru</a:t>
            </a:r>
            <a:r>
              <a:rPr lang="ru-RU" u="sng" dirty="0" smtClean="0">
                <a:hlinkClick r:id="rId4"/>
              </a:rPr>
              <a:t>/</a:t>
            </a:r>
            <a:r>
              <a:rPr lang="en-US" u="sng" dirty="0" smtClean="0">
                <a:hlinkClick r:id="rId4"/>
              </a:rPr>
              <a:t>preview</a:t>
            </a:r>
            <a:r>
              <a:rPr lang="ru-RU" u="sng" dirty="0" smtClean="0">
                <a:hlinkClick r:id="rId4"/>
              </a:rPr>
              <a:t>/</a:t>
            </a:r>
            <a:r>
              <a:rPr lang="en-US" u="sng" dirty="0" smtClean="0">
                <a:hlinkClick r:id="rId4"/>
              </a:rPr>
              <a:t>r</a:t>
            </a:r>
            <a:r>
              <a:rPr lang="ru-RU" u="sng" dirty="0" smtClean="0">
                <a:hlinkClick r:id="rId4"/>
              </a:rPr>
              <a:t>/447</a:t>
            </a:r>
            <a:r>
              <a:rPr lang="en-US" u="sng" dirty="0" smtClean="0">
                <a:hlinkClick r:id="rId4"/>
              </a:rPr>
              <a:t>x</a:t>
            </a:r>
            <a:r>
              <a:rPr lang="ru-RU" u="sng" dirty="0" smtClean="0">
                <a:hlinkClick r:id="rId4"/>
              </a:rPr>
              <a:t>500/47</a:t>
            </a:r>
            <a:r>
              <a:rPr lang="en-US" u="sng" dirty="0" smtClean="0">
                <a:hlinkClick r:id="rId4"/>
              </a:rPr>
              <a:t>d</a:t>
            </a:r>
            <a:r>
              <a:rPr lang="ru-RU" u="sng" dirty="0" smtClean="0">
                <a:hlinkClick r:id="rId4"/>
              </a:rPr>
              <a:t>311</a:t>
            </a:r>
            <a:r>
              <a:rPr lang="en-US" u="sng" dirty="0" smtClean="0">
                <a:hlinkClick r:id="rId4"/>
              </a:rPr>
              <a:t>d</a:t>
            </a:r>
            <a:r>
              <a:rPr lang="ru-RU" u="sng" dirty="0" smtClean="0">
                <a:hlinkClick r:id="rId4"/>
              </a:rPr>
              <a:t>3-2</a:t>
            </a:r>
            <a:r>
              <a:rPr lang="en-US" u="sng" dirty="0" err="1" smtClean="0">
                <a:hlinkClick r:id="rId4"/>
              </a:rPr>
              <a:t>eab</a:t>
            </a:r>
            <a:r>
              <a:rPr lang="ru-RU" u="sng" dirty="0" smtClean="0">
                <a:hlinkClick r:id="rId4"/>
              </a:rPr>
              <a:t>-1585-</a:t>
            </a:r>
            <a:r>
              <a:rPr lang="en-US" u="sng" dirty="0" smtClean="0">
                <a:hlinkClick r:id="rId4"/>
              </a:rPr>
              <a:t>bb</a:t>
            </a:r>
            <a:r>
              <a:rPr lang="ru-RU" u="sng" dirty="0" smtClean="0">
                <a:hlinkClick r:id="rId4"/>
              </a:rPr>
              <a:t>19-215695</a:t>
            </a:r>
            <a:r>
              <a:rPr lang="en-US" u="sng" dirty="0" smtClean="0">
                <a:hlinkClick r:id="rId4"/>
              </a:rPr>
              <a:t>b</a:t>
            </a:r>
            <a:r>
              <a:rPr lang="ru-RU" u="sng" dirty="0" smtClean="0">
                <a:hlinkClick r:id="rId4"/>
              </a:rPr>
              <a:t>2</a:t>
            </a:r>
            <a:r>
              <a:rPr lang="en-US" u="sng" dirty="0" smtClean="0">
                <a:hlinkClick r:id="rId4"/>
              </a:rPr>
              <a:t>f</a:t>
            </a:r>
            <a:r>
              <a:rPr lang="ru-RU" u="sng" dirty="0" smtClean="0">
                <a:hlinkClick r:id="rId4"/>
              </a:rPr>
              <a:t>107/%</a:t>
            </a:r>
            <a:r>
              <a:rPr lang="en-US" u="sng" dirty="0" smtClean="0">
                <a:hlinkClick r:id="rId4"/>
              </a:rPr>
              <a:t>D</a:t>
            </a:r>
            <a:r>
              <a:rPr lang="ru-RU" u="sng" dirty="0" smtClean="0">
                <a:hlinkClick r:id="rId4"/>
              </a:rPr>
              <a:t>0%92%</a:t>
            </a:r>
            <a:r>
              <a:rPr lang="en-US" u="sng" dirty="0" smtClean="0">
                <a:hlinkClick r:id="rId4"/>
              </a:rPr>
              <a:t>D</a:t>
            </a:r>
            <a:r>
              <a:rPr lang="ru-RU" u="sng" dirty="0" smtClean="0">
                <a:hlinkClick r:id="rId4"/>
              </a:rPr>
              <a:t>0%</a:t>
            </a:r>
            <a:r>
              <a:rPr lang="en-US" u="sng" dirty="0" smtClean="0">
                <a:hlinkClick r:id="rId4"/>
              </a:rPr>
              <a:t>B</a:t>
            </a:r>
            <a:r>
              <a:rPr lang="ru-RU" u="sng" dirty="0" smtClean="0">
                <a:hlinkClick r:id="rId4"/>
              </a:rPr>
              <a:t>0%</a:t>
            </a:r>
            <a:r>
              <a:rPr lang="en-US" u="sng" dirty="0" smtClean="0">
                <a:hlinkClick r:id="rId4"/>
              </a:rPr>
              <a:t>D</a:t>
            </a:r>
            <a:r>
              <a:rPr lang="ru-RU" u="sng" dirty="0" smtClean="0">
                <a:hlinkClick r:id="rId4"/>
              </a:rPr>
              <a:t>0%</a:t>
            </a:r>
            <a:r>
              <a:rPr lang="en-US" u="sng" dirty="0" smtClean="0">
                <a:hlinkClick r:id="rId4"/>
              </a:rPr>
              <a:t>BB</a:t>
            </a:r>
            <a:r>
              <a:rPr lang="ru-RU" u="sng" dirty="0" smtClean="0">
                <a:hlinkClick r:id="rId4"/>
              </a:rPr>
              <a:t>%</a:t>
            </a:r>
            <a:r>
              <a:rPr lang="en-US" u="sng" dirty="0" smtClean="0">
                <a:hlinkClick r:id="rId4"/>
              </a:rPr>
              <a:t>D</a:t>
            </a:r>
            <a:r>
              <a:rPr lang="ru-RU" u="sng" dirty="0" smtClean="0">
                <a:hlinkClick r:id="rId4"/>
              </a:rPr>
              <a:t>0%</a:t>
            </a:r>
            <a:r>
              <a:rPr lang="en-US" u="sng" dirty="0" smtClean="0">
                <a:hlinkClick r:id="rId4"/>
              </a:rPr>
              <a:t>B</a:t>
            </a:r>
            <a:r>
              <a:rPr lang="ru-RU" u="sng" dirty="0" smtClean="0">
                <a:hlinkClick r:id="rId4"/>
              </a:rPr>
              <a:t>5%</a:t>
            </a:r>
            <a:r>
              <a:rPr lang="en-US" u="sng" dirty="0" smtClean="0">
                <a:hlinkClick r:id="rId4"/>
              </a:rPr>
              <a:t>D</a:t>
            </a:r>
            <a:r>
              <a:rPr lang="ru-RU" u="sng" dirty="0" smtClean="0">
                <a:hlinkClick r:id="rId4"/>
              </a:rPr>
              <a:t>0%</a:t>
            </a:r>
            <a:r>
              <a:rPr lang="en-US" u="sng" dirty="0" smtClean="0">
                <a:hlinkClick r:id="rId4"/>
              </a:rPr>
              <a:t>BD</a:t>
            </a:r>
            <a:r>
              <a:rPr lang="ru-RU" u="sng" dirty="0" smtClean="0">
                <a:hlinkClick r:id="rId4"/>
              </a:rPr>
              <a:t>%</a:t>
            </a:r>
            <a:r>
              <a:rPr lang="en-US" u="sng" dirty="0" smtClean="0">
                <a:hlinkClick r:id="rId4"/>
              </a:rPr>
              <a:t>D</a:t>
            </a:r>
            <a:r>
              <a:rPr lang="ru-RU" u="sng" dirty="0" smtClean="0">
                <a:hlinkClick r:id="rId4"/>
              </a:rPr>
              <a:t>1%82%</a:t>
            </a:r>
            <a:r>
              <a:rPr lang="en-US" u="sng" dirty="0" smtClean="0">
                <a:hlinkClick r:id="rId4"/>
              </a:rPr>
              <a:t>D</a:t>
            </a:r>
            <a:r>
              <a:rPr lang="ru-RU" u="sng" dirty="0" smtClean="0">
                <a:hlinkClick r:id="rId4"/>
              </a:rPr>
              <a:t>0%</a:t>
            </a:r>
            <a:r>
              <a:rPr lang="en-US" u="sng" dirty="0" smtClean="0">
                <a:hlinkClick r:id="rId4"/>
              </a:rPr>
              <a:t>B</a:t>
            </a:r>
            <a:r>
              <a:rPr lang="ru-RU" u="sng" dirty="0" smtClean="0">
                <a:hlinkClick r:id="rId4"/>
              </a:rPr>
              <a:t>8%</a:t>
            </a:r>
            <a:r>
              <a:rPr lang="en-US" u="sng" dirty="0" smtClean="0">
                <a:hlinkClick r:id="rId4"/>
              </a:rPr>
              <a:t>D</a:t>
            </a:r>
            <a:r>
              <a:rPr lang="ru-RU" u="sng" dirty="0" smtClean="0">
                <a:hlinkClick r:id="rId4"/>
              </a:rPr>
              <a:t>0%</a:t>
            </a:r>
            <a:r>
              <a:rPr lang="en-US" u="sng" dirty="0" smtClean="0">
                <a:hlinkClick r:id="rId4"/>
              </a:rPr>
              <a:t>BD</a:t>
            </a:r>
            <a:r>
              <a:rPr lang="ru-RU" u="sng" dirty="0" smtClean="0">
                <a:hlinkClick r:id="rId4"/>
              </a:rPr>
              <a:t>%</a:t>
            </a:r>
            <a:r>
              <a:rPr lang="en-US" u="sng" dirty="0" smtClean="0">
                <a:hlinkClick r:id="rId4"/>
              </a:rPr>
              <a:t>D</a:t>
            </a:r>
            <a:r>
              <a:rPr lang="ru-RU" u="sng" dirty="0" smtClean="0">
                <a:hlinkClick r:id="rId4"/>
              </a:rPr>
              <a:t>0%</a:t>
            </a:r>
            <a:r>
              <a:rPr lang="en-US" u="sng" dirty="0" smtClean="0">
                <a:hlinkClick r:id="rId4"/>
              </a:rPr>
              <a:t>B</a:t>
            </a:r>
            <a:r>
              <a:rPr lang="ru-RU" u="sng" dirty="0" smtClean="0">
                <a:hlinkClick r:id="rId4"/>
              </a:rPr>
              <a:t>0_%</a:t>
            </a:r>
            <a:r>
              <a:rPr lang="en-US" u="sng" dirty="0" smtClean="0">
                <a:hlinkClick r:id="rId4"/>
              </a:rPr>
              <a:t>D</a:t>
            </a:r>
            <a:r>
              <a:rPr lang="ru-RU" u="sng" dirty="0" smtClean="0">
                <a:hlinkClick r:id="rId4"/>
              </a:rPr>
              <a:t>0%</a:t>
            </a:r>
            <a:r>
              <a:rPr lang="en-US" u="sng" dirty="0" smtClean="0">
                <a:hlinkClick r:id="rId4"/>
              </a:rPr>
              <a:t>A</a:t>
            </a:r>
            <a:r>
              <a:rPr lang="ru-RU" u="sng" dirty="0" smtClean="0">
                <a:hlinkClick r:id="rId4"/>
              </a:rPr>
              <a:t>2%</a:t>
            </a:r>
            <a:r>
              <a:rPr lang="en-US" u="sng" dirty="0" smtClean="0">
                <a:hlinkClick r:id="rId4"/>
              </a:rPr>
              <a:t>D</a:t>
            </a:r>
            <a:r>
              <a:rPr lang="ru-RU" u="sng" dirty="0" smtClean="0">
                <a:hlinkClick r:id="rId4"/>
              </a:rPr>
              <a:t>0%</a:t>
            </a:r>
            <a:r>
              <a:rPr lang="en-US" u="sng" dirty="0" smtClean="0">
                <a:hlinkClick r:id="rId4"/>
              </a:rPr>
              <a:t>B</a:t>
            </a:r>
            <a:r>
              <a:rPr lang="ru-RU" u="sng" dirty="0" smtClean="0">
                <a:hlinkClick r:id="rId4"/>
              </a:rPr>
              <a:t>5%</a:t>
            </a:r>
            <a:r>
              <a:rPr lang="en-US" u="sng" dirty="0" smtClean="0">
                <a:hlinkClick r:id="rId4"/>
              </a:rPr>
              <a:t>D</a:t>
            </a:r>
            <a:r>
              <a:rPr lang="ru-RU" u="sng" dirty="0" smtClean="0">
                <a:hlinkClick r:id="rId4"/>
              </a:rPr>
              <a:t>1%80%</a:t>
            </a:r>
            <a:r>
              <a:rPr lang="en-US" u="sng" dirty="0" smtClean="0">
                <a:hlinkClick r:id="rId4"/>
              </a:rPr>
              <a:t>D</a:t>
            </a:r>
            <a:r>
              <a:rPr lang="ru-RU" u="sng" dirty="0" smtClean="0">
                <a:hlinkClick r:id="rId4"/>
              </a:rPr>
              <a:t>0%</a:t>
            </a:r>
            <a:r>
              <a:rPr lang="en-US" u="sng" dirty="0" smtClean="0">
                <a:hlinkClick r:id="rId4"/>
              </a:rPr>
              <a:t>B</a:t>
            </a:r>
            <a:r>
              <a:rPr lang="ru-RU" u="sng" dirty="0" smtClean="0">
                <a:hlinkClick r:id="rId4"/>
              </a:rPr>
              <a:t>5%</a:t>
            </a:r>
            <a:r>
              <a:rPr lang="en-US" u="sng" dirty="0" smtClean="0">
                <a:hlinkClick r:id="rId4"/>
              </a:rPr>
              <a:t>D</a:t>
            </a:r>
            <a:r>
              <a:rPr lang="ru-RU" u="sng" dirty="0" smtClean="0">
                <a:hlinkClick r:id="rId4"/>
              </a:rPr>
              <a:t>1%88%</a:t>
            </a:r>
            <a:r>
              <a:rPr lang="en-US" u="sng" dirty="0" smtClean="0">
                <a:hlinkClick r:id="rId4"/>
              </a:rPr>
              <a:t>D</a:t>
            </a:r>
            <a:r>
              <a:rPr lang="ru-RU" u="sng" dirty="0" smtClean="0">
                <a:hlinkClick r:id="rId4"/>
              </a:rPr>
              <a:t>0%</a:t>
            </a:r>
            <a:r>
              <a:rPr lang="en-US" u="sng" dirty="0" smtClean="0">
                <a:hlinkClick r:id="rId4"/>
              </a:rPr>
              <a:t>BA</a:t>
            </a:r>
            <a:r>
              <a:rPr lang="ru-RU" u="sng" dirty="0" smtClean="0">
                <a:hlinkClick r:id="rId4"/>
              </a:rPr>
              <a:t>%</a:t>
            </a:r>
            <a:r>
              <a:rPr lang="en-US" u="sng" dirty="0" smtClean="0">
                <a:hlinkClick r:id="rId4"/>
              </a:rPr>
              <a:t>D</a:t>
            </a:r>
            <a:r>
              <a:rPr lang="ru-RU" u="sng" dirty="0" smtClean="0">
                <a:hlinkClick r:id="rId4"/>
              </a:rPr>
              <a:t>0%</a:t>
            </a:r>
            <a:r>
              <a:rPr lang="en-US" u="sng" dirty="0" smtClean="0">
                <a:hlinkClick r:id="rId4"/>
              </a:rPr>
              <a:t>BE</a:t>
            </a:r>
            <a:r>
              <a:rPr lang="ru-RU" u="sng" dirty="0" smtClean="0">
                <a:hlinkClick r:id="rId4"/>
              </a:rPr>
              <a:t>%</a:t>
            </a:r>
            <a:r>
              <a:rPr lang="en-US" u="sng" dirty="0" smtClean="0">
                <a:hlinkClick r:id="rId4"/>
              </a:rPr>
              <a:t>D</a:t>
            </a:r>
            <a:r>
              <a:rPr lang="ru-RU" u="sng" dirty="0" smtClean="0">
                <a:hlinkClick r:id="rId4"/>
              </a:rPr>
              <a:t>0%</a:t>
            </a:r>
            <a:r>
              <a:rPr lang="en-US" u="sng" dirty="0" smtClean="0">
                <a:hlinkClick r:id="rId4"/>
              </a:rPr>
              <a:t>B</a:t>
            </a:r>
            <a:r>
              <a:rPr lang="ru-RU" u="sng" dirty="0" smtClean="0">
                <a:hlinkClick r:id="rId4"/>
              </a:rPr>
              <a:t>2%</a:t>
            </a:r>
            <a:r>
              <a:rPr lang="en-US" u="sng" dirty="0" smtClean="0">
                <a:hlinkClick r:id="rId4"/>
              </a:rPr>
              <a:t>D</a:t>
            </a:r>
            <a:r>
              <a:rPr lang="ru-RU" u="sng" dirty="0" smtClean="0">
                <a:hlinkClick r:id="rId4"/>
              </a:rPr>
              <a:t>0%</a:t>
            </a:r>
            <a:r>
              <a:rPr lang="en-US" u="sng" dirty="0" smtClean="0">
                <a:hlinkClick r:id="rId4"/>
              </a:rPr>
              <a:t>B</a:t>
            </a:r>
            <a:r>
              <a:rPr lang="ru-RU" u="sng" dirty="0" smtClean="0">
                <a:hlinkClick r:id="rId4"/>
              </a:rPr>
              <a:t>0.</a:t>
            </a:r>
            <a:r>
              <a:rPr lang="en-US" u="sng" dirty="0" smtClean="0">
                <a:hlinkClick r:id="rId4"/>
              </a:rPr>
              <a:t>jpg</a:t>
            </a:r>
            <a:r>
              <a:rPr lang="en-US" dirty="0" smtClean="0"/>
              <a:t> 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u="sng" dirty="0" smtClean="0">
                <a:hlinkClick r:id="rId5"/>
              </a:rPr>
              <a:t>12.http://img1.liveinternet.ru/images/attach/c/1/62/458/62458302_savitckaja_se.jpg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History of Space Discoveries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algn="ctr">
              <a:buNone/>
            </a:pPr>
            <a:r>
              <a:rPr lang="en-US" dirty="0" smtClean="0"/>
              <a:t>Thank you for your attention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Galileo and his first telescope</a:t>
            </a:r>
            <a:endParaRPr lang="ru-RU" dirty="0"/>
          </a:p>
        </p:txBody>
      </p:sp>
      <p:pic>
        <p:nvPicPr>
          <p:cNvPr id="2050" name="Picture 2" descr="C:\Documents and Settings\Q\Мои документы\250px-Galileo.arp.300pix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913731"/>
            <a:ext cx="3786214" cy="3898900"/>
          </a:xfrm>
          <a:prstGeom prst="rect">
            <a:avLst/>
          </a:prstGeom>
          <a:noFill/>
        </p:spPr>
      </p:pic>
      <p:pic>
        <p:nvPicPr>
          <p:cNvPr id="2051" name="Picture 3" descr="C:\Documents and Settings\Q\Мои документы\800px-Galileo_telescope_replic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928802"/>
            <a:ext cx="4064000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Jules Verne and his novel “From the Earth to the Moon”</a:t>
            </a:r>
            <a:endParaRPr lang="ru-RU" dirty="0"/>
          </a:p>
        </p:txBody>
      </p:sp>
      <p:pic>
        <p:nvPicPr>
          <p:cNvPr id="3074" name="Picture 2" descr="C:\Documents and Settings\Q\Мои документы\220px-Jules_Vern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214554"/>
            <a:ext cx="3571900" cy="3571900"/>
          </a:xfrm>
          <a:prstGeom prst="rect">
            <a:avLst/>
          </a:prstGeom>
          <a:noFill/>
        </p:spPr>
      </p:pic>
      <p:pic>
        <p:nvPicPr>
          <p:cNvPr id="3075" name="Picture 3" descr="C:\Documents and Settings\Q\Мои документы\200px-From_the_Earth_to_the_Moon_Jules_Vern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214554"/>
            <a:ext cx="4071966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H.G. Wells </a:t>
            </a:r>
            <a:endParaRPr lang="ru-RU" dirty="0"/>
          </a:p>
        </p:txBody>
      </p:sp>
      <p:pic>
        <p:nvPicPr>
          <p:cNvPr id="5122" name="Picture 2" descr="C:\Documents and Settings\Q\Мои документы\1293916445_ivpqlv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009900" y="1811337"/>
            <a:ext cx="312420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first sputnik</a:t>
            </a:r>
            <a:endParaRPr lang="ru-RU" dirty="0"/>
          </a:p>
        </p:txBody>
      </p:sp>
      <p:pic>
        <p:nvPicPr>
          <p:cNvPr id="6146" name="Picture 2" descr="C:\Documents and Settings\Q\Мои документы\pisz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600200"/>
            <a:ext cx="671517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first dog in the space - </a:t>
            </a:r>
            <a:r>
              <a:rPr lang="en-US" dirty="0" err="1" smtClean="0"/>
              <a:t>Laika</a:t>
            </a:r>
            <a:endParaRPr lang="ru-RU" dirty="0"/>
          </a:p>
        </p:txBody>
      </p:sp>
      <p:pic>
        <p:nvPicPr>
          <p:cNvPr id="7170" name="Picture 2" descr="C:\Documents and Settings\Q\Мои документы\220px-Laika_History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857356" y="1928802"/>
            <a:ext cx="5000660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12</a:t>
            </a:r>
            <a:r>
              <a:rPr lang="en-US" baseline="30000" dirty="0" smtClean="0"/>
              <a:t>th</a:t>
            </a:r>
            <a:r>
              <a:rPr lang="en-US" dirty="0" smtClean="0"/>
              <a:t> of April, 1961</a:t>
            </a:r>
            <a:endParaRPr lang="ru-RU" dirty="0"/>
          </a:p>
        </p:txBody>
      </p:sp>
      <p:pic>
        <p:nvPicPr>
          <p:cNvPr id="8195" name="Picture 3" descr="C:\Documents and Settings\Q\Мои документы\9023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786050" y="1428736"/>
            <a:ext cx="3768938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women cosmonauts</a:t>
            </a:r>
            <a:endParaRPr lang="ru-RU" dirty="0"/>
          </a:p>
        </p:txBody>
      </p:sp>
      <p:pic>
        <p:nvPicPr>
          <p:cNvPr id="9218" name="Picture 2" descr="C:\Documents and Settings\Q\Мои документы\Валентина_Терешков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7" y="1600200"/>
            <a:ext cx="4286280" cy="4525963"/>
          </a:xfrm>
          <a:prstGeom prst="rect">
            <a:avLst/>
          </a:prstGeom>
          <a:noFill/>
        </p:spPr>
      </p:pic>
      <p:pic>
        <p:nvPicPr>
          <p:cNvPr id="9219" name="Picture 3" descr="C:\Documents and Settings\Q\Мои документы\62458302_savitckaja_s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643050"/>
            <a:ext cx="3857651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leading role of Russia in space explorations</a:t>
            </a:r>
            <a:endParaRPr lang="ru-RU" dirty="0"/>
          </a:p>
        </p:txBody>
      </p:sp>
      <p:pic>
        <p:nvPicPr>
          <p:cNvPr id="10242" name="Picture 2" descr="C:\Documents and Settings\Q\Мои документы\17_07_2009_0510503001247821155_nas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1" y="1500174"/>
            <a:ext cx="2182827" cy="3571899"/>
          </a:xfrm>
          <a:prstGeom prst="rect">
            <a:avLst/>
          </a:prstGeom>
          <a:noFill/>
        </p:spPr>
      </p:pic>
      <p:pic>
        <p:nvPicPr>
          <p:cNvPr id="10243" name="Picture 3" descr="C:\Documents and Settings\Q\Мои документы\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5956" y="1357298"/>
            <a:ext cx="2822323" cy="3500462"/>
          </a:xfrm>
          <a:prstGeom prst="rect">
            <a:avLst/>
          </a:prstGeom>
          <a:noFill/>
        </p:spPr>
      </p:pic>
      <p:pic>
        <p:nvPicPr>
          <p:cNvPr id="10244" name="Picture 4" descr="C:\Documents and Settings\Q\Мои документы\2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3143248"/>
            <a:ext cx="3143272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124</TotalTime>
  <Words>199</Words>
  <Application>Microsoft Office PowerPoint</Application>
  <PresentationFormat>Экран (4:3)</PresentationFormat>
  <Paragraphs>30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Апекс</vt:lpstr>
      <vt:lpstr>The History of Space discoveries</vt:lpstr>
      <vt:lpstr>Galileo and his first telescope</vt:lpstr>
      <vt:lpstr>Jules Verne and his novel “From the Earth to the Moon”</vt:lpstr>
      <vt:lpstr>H.G. Wells </vt:lpstr>
      <vt:lpstr>The first sputnik</vt:lpstr>
      <vt:lpstr>The first dog in the space - Laika</vt:lpstr>
      <vt:lpstr>The 12th of April, 1961</vt:lpstr>
      <vt:lpstr>The women cosmonauts</vt:lpstr>
      <vt:lpstr>The leading role of Russia in space explorations</vt:lpstr>
      <vt:lpstr>Интернет-ресурсы</vt:lpstr>
      <vt:lpstr>Интернет-ресурсы</vt:lpstr>
      <vt:lpstr>Интернет- ресурсы</vt:lpstr>
      <vt:lpstr>The History of Space Discoveries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History of Space discoveries”</dc:title>
  <dc:creator>Q</dc:creator>
  <cp:lastModifiedBy>Q</cp:lastModifiedBy>
  <cp:revision>19</cp:revision>
  <dcterms:created xsi:type="dcterms:W3CDTF">2012-02-26T07:11:39Z</dcterms:created>
  <dcterms:modified xsi:type="dcterms:W3CDTF">2012-03-04T09:37:42Z</dcterms:modified>
</cp:coreProperties>
</file>