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72" r:id="rId2"/>
    <p:sldId id="267" r:id="rId3"/>
    <p:sldId id="289" r:id="rId4"/>
    <p:sldId id="269" r:id="rId5"/>
    <p:sldId id="298" r:id="rId6"/>
    <p:sldId id="299" r:id="rId7"/>
    <p:sldId id="294" r:id="rId8"/>
    <p:sldId id="305" r:id="rId9"/>
    <p:sldId id="301" r:id="rId10"/>
    <p:sldId id="303" r:id="rId11"/>
    <p:sldId id="306" r:id="rId12"/>
    <p:sldId id="304" r:id="rId13"/>
    <p:sldId id="296" r:id="rId14"/>
    <p:sldId id="302" r:id="rId15"/>
    <p:sldId id="297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990099"/>
    <a:srgbClr val="009900"/>
    <a:srgbClr val="CC33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4" autoAdjust="0"/>
    <p:restoredTop sz="94709" autoAdjust="0"/>
  </p:normalViewPr>
  <p:slideViewPr>
    <p:cSldViewPr>
      <p:cViewPr varScale="1">
        <p:scale>
          <a:sx n="69" d="100"/>
          <a:sy n="69" d="100"/>
        </p:scale>
        <p:origin x="-85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9F6460-56EB-4F4D-A714-86010CA6C99D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70E13-164A-411F-A772-FF64D93865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Space exploration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70E13-164A-411F-A772-FF64D938653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E7D9E-2DF9-47F7-BE65-D0E3FE9F84F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33F6D-D4AF-4D2F-BC14-398CF38B1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44D59-F5AB-48D9-A88F-22FFFF79B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AC9E2-4FB1-4C84-B1B0-0C0B606CE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E0B0618-3048-4F29-8844-56DBF087C7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3CA24-4AB0-42A2-87DB-A24074076F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21D33C-9C63-4AA4-88A7-23F47ED630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77373-3B3F-44AC-A84C-1946F9FB5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381F7-6D26-43CF-9582-9896F52C96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C6F25-12BB-4775-ADF1-AAEADA592D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9C9EE-4E14-43A0-94FD-56CB6BE594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CBE108A-F80C-4BE9-8854-75E0ED4858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0;&#1086;&#1089;&#1084;&#1086;&#1089;\03_3.Ballade%20Pour%20Adeline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apod.nasa.gov/apod/" TargetMode="External"/><Relationship Id="rId2" Type="http://schemas.openxmlformats.org/officeDocument/2006/relationships/hyperlink" Target="http://images.yandex.ru/yandsearch?text=picture%20of%20space&amp;stype=image&amp;noreask=1&amp;lr=39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.wikipedia.org/wiki/Lost_cosmonauts" TargetMode="External"/><Relationship Id="rId4" Type="http://schemas.openxmlformats.org/officeDocument/2006/relationships/hyperlink" Target="http://images.yandex.ru/yandsearch?text=picture%20of%20cosmonauts&amp;stype=image&amp;noreask=1&amp;lr=39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0;&#1086;&#1089;&#1084;&#1086;&#1089;\010%20-%20Unit%201,%20Exercise%2064.mp3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0;&#1086;&#1089;&#1084;&#1086;&#1089;\008%20-%20Unit%201,%20Exercise%2034.mp3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0;&#1086;&#1089;&#1084;&#1086;&#1089;\011%20-%20Unit%201,%20Exercise%2066.mp3" TargetMode="Externa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785786" y="500042"/>
            <a:ext cx="4857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rgbClr val="FFFF00"/>
                </a:solidFill>
                <a:latin typeface="+mn-lt"/>
              </a:rPr>
              <a:t>Space</a:t>
            </a:r>
            <a:r>
              <a:rPr lang="en-US" sz="4400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en-US" sz="4400" dirty="0" smtClean="0">
                <a:solidFill>
                  <a:srgbClr val="FFFF00"/>
                </a:solidFill>
                <a:latin typeface="+mn-lt"/>
              </a:rPr>
              <a:t>exploration</a:t>
            </a:r>
            <a:endParaRPr lang="ru-RU" sz="44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6314" y="6143644"/>
            <a:ext cx="4126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The work is created by </a:t>
            </a:r>
            <a:r>
              <a:rPr lang="en-US" dirty="0" err="1" smtClean="0">
                <a:solidFill>
                  <a:srgbClr val="FFFF00"/>
                </a:solidFill>
              </a:rPr>
              <a:t>Solodilova</a:t>
            </a:r>
            <a:r>
              <a:rPr lang="en-US" dirty="0" smtClean="0">
                <a:solidFill>
                  <a:srgbClr val="FFFF00"/>
                </a:solidFill>
              </a:rPr>
              <a:t> V.N.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 smtClean="0"/>
              <a:t>Complete the following sentences.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Ann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And we s… billions of dollars on s… 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          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research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. This money should be used for medical r… .</a:t>
            </a:r>
          </a:p>
          <a:p>
            <a:pPr lvl="0">
              <a:buNone/>
            </a:pPr>
            <a:endParaRPr lang="en-US" sz="4400" dirty="0" smtClean="0"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r>
              <a:rPr lang="en-US" sz="4400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Keys: spend, space, research</a:t>
            </a:r>
            <a:endParaRPr lang="ru-RU" sz="4400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the following sentences.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80690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endParaRPr lang="ru-RU" sz="4400" dirty="0" smtClean="0"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Felix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By e… space we may find another p… that we can l… on. We must learn to t… not only about this g… but about f… generations as well.</a:t>
            </a:r>
          </a:p>
          <a:p>
            <a:pPr lvl="0">
              <a:buNone/>
            </a:pPr>
            <a:r>
              <a:rPr lang="en-US" sz="4400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Keys: exploration, planet, live, think, generation, future</a:t>
            </a:r>
            <a:endParaRPr lang="ru-RU" sz="4400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Complete the following sentences.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80624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Linda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Would we a… to ruin other p… for our needs? Of course, we w… . People will think that there is another planet for us in s… .</a:t>
            </a:r>
          </a:p>
          <a:p>
            <a:pPr lvl="0">
              <a:buNone/>
            </a:pPr>
            <a:r>
              <a:rPr lang="en-US" sz="4400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Keys : agree, planet, would, space</a:t>
            </a:r>
            <a:endParaRPr lang="ru-RU" sz="4400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0" y="642918"/>
            <a:ext cx="914400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Why does the country spend much money on space research?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Why does Felix think that the situation is serious?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Linda thinks that people don’t take care of nature, doesn’t she?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Is it easy to ruin our planet and to find another planet for people in space?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8604"/>
            <a:ext cx="400145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428604"/>
            <a:ext cx="4381499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929066"/>
            <a:ext cx="4145279" cy="242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3929065"/>
            <a:ext cx="4357718" cy="242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03_3.Ballade Pour Adeli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5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357166"/>
            <a:ext cx="721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dirty="0" smtClean="0"/>
              <a:t>Ресурсы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256584"/>
          </a:xfrm>
        </p:spPr>
        <p:txBody>
          <a:bodyPr>
            <a:normAutofit lnSpcReduction="10000"/>
          </a:bodyPr>
          <a:lstStyle/>
          <a:p>
            <a:pPr marL="651510" indent="-514350">
              <a:buFont typeface="+mj-lt"/>
              <a:buAutoNum type="arabicPeriod"/>
            </a:pPr>
            <a:r>
              <a:rPr lang="en-US" dirty="0" smtClean="0">
                <a:hlinkClick r:id="rId2"/>
              </a:rPr>
              <a:t>http://images.yandex.ru/yandsearch?text=picture%20of%20space&amp;stype=image&amp;noreask=1&amp;lr=39</a:t>
            </a:r>
            <a:endParaRPr lang="en-US" dirty="0" smtClean="0"/>
          </a:p>
          <a:p>
            <a:pPr marL="651510" indent="-514350">
              <a:buFont typeface="+mj-lt"/>
              <a:buAutoNum type="arabicPeriod"/>
            </a:pPr>
            <a:r>
              <a:rPr lang="en-US" dirty="0" smtClean="0">
                <a:hlinkClick r:id="rId3"/>
              </a:rPr>
              <a:t>http://apod.nasa.gov/apod/</a:t>
            </a:r>
            <a:endParaRPr lang="en-US" dirty="0" smtClean="0"/>
          </a:p>
          <a:p>
            <a:pPr marL="651510" indent="-514350">
              <a:buFont typeface="+mj-lt"/>
              <a:buAutoNum type="arabicPeriod"/>
            </a:pPr>
            <a:r>
              <a:rPr lang="en-US" dirty="0" smtClean="0">
                <a:hlinkClick r:id="rId4"/>
              </a:rPr>
              <a:t>http://images.yandex.ru/yandsearch?text=picture%20of%20cosmonauts&amp;stype=image&amp;noreask=1&amp;lr=39</a:t>
            </a:r>
            <a:endParaRPr lang="en-US" dirty="0" smtClean="0"/>
          </a:p>
          <a:p>
            <a:pPr marL="651510" indent="-514350">
              <a:buFont typeface="+mj-lt"/>
              <a:buAutoNum type="arabicPeriod"/>
            </a:pPr>
            <a:r>
              <a:rPr lang="en-US" dirty="0" smtClean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en.wikipedia.org/wiki/Lost_cosmonauts</a:t>
            </a:r>
            <a:endParaRPr lang="ru-RU" dirty="0" smtClean="0"/>
          </a:p>
          <a:p>
            <a:pPr marL="651510" indent="-514350">
              <a:buFont typeface="+mj-lt"/>
              <a:buAutoNum type="arabicPeriod"/>
            </a:pPr>
            <a:r>
              <a:rPr lang="ru-RU" dirty="0" err="1" smtClean="0"/>
              <a:t>Аудиоприложение</a:t>
            </a:r>
            <a:r>
              <a:rPr lang="ru-RU" dirty="0" smtClean="0"/>
              <a:t> к УМК </a:t>
            </a:r>
            <a:r>
              <a:rPr lang="en-US" dirty="0" smtClean="0"/>
              <a:t>“Enjoy English”</a:t>
            </a:r>
            <a:r>
              <a:rPr lang="ru-RU" dirty="0" smtClean="0"/>
              <a:t> для 8 класса под редакцией  </a:t>
            </a:r>
            <a:r>
              <a:rPr lang="ru-RU" dirty="0" err="1" smtClean="0"/>
              <a:t>М.З.Биболетовой</a:t>
            </a:r>
            <a:r>
              <a:rPr lang="ru-RU" dirty="0" smtClean="0"/>
              <a:t>, Н.Н. </a:t>
            </a:r>
            <a:r>
              <a:rPr lang="ru-RU" dirty="0" err="1" smtClean="0"/>
              <a:t>Трубаневой</a:t>
            </a:r>
            <a:r>
              <a:rPr lang="ru-RU" dirty="0" smtClean="0"/>
              <a:t>.</a:t>
            </a:r>
            <a:endParaRPr lang="ru-RU" dirty="0" smtClean="0"/>
          </a:p>
          <a:p>
            <a:pPr marL="651510" indent="-514350">
              <a:buFont typeface="+mj-lt"/>
              <a:buAutoNum type="arabicPeriod"/>
            </a:pP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9650"/>
            <a:ext cx="9143999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010 - Unit 1, Exercise 6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891" y="0"/>
            <a:ext cx="914989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008 - Unit 1, Exercise 3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539552" y="785794"/>
            <a:ext cx="8136904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Find the same words in Russian: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Space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исследовать,     изучать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Exploration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космос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To explore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исследование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 researcher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космический корабль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Launch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спутник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Spaceship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астронавт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Satellite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исследователь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Astronaut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запускать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  <p:cxnSp>
        <p:nvCxnSpPr>
          <p:cNvPr id="39" name="Прямая со стрелкой 38"/>
          <p:cNvCxnSpPr/>
          <p:nvPr/>
        </p:nvCxnSpPr>
        <p:spPr>
          <a:xfrm>
            <a:off x="1785918" y="2000240"/>
            <a:ext cx="2714644" cy="4286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2428860" y="2428868"/>
            <a:ext cx="2071702" cy="428628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V="1">
            <a:off x="2357422" y="2000240"/>
            <a:ext cx="2071702" cy="85725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2714612" y="3286124"/>
            <a:ext cx="1857388" cy="128588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1857356" y="3714752"/>
            <a:ext cx="2714644" cy="128588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flipV="1">
            <a:off x="2357422" y="3286124"/>
            <a:ext cx="2214578" cy="857256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flipV="1">
            <a:off x="2000232" y="3786190"/>
            <a:ext cx="2571768" cy="785818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V="1">
            <a:off x="2143108" y="4143380"/>
            <a:ext cx="2357454" cy="857256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4876" y="50004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315376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Fill in the gaps with the following words: launched, planets, spaceship, cosmonaut, satellite, explored, research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The____ flew at the speed of 300 miles a minute.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Yuri Gagarin was the first___ in the world.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The government spends money on scientific____.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 saw ____ and began to move towards it.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They’ve ____ their own solar system.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The Earth is the fifth largest of the nine main ___ in the solar system.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The satellite was ____ into space three days ago.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sz="2400" i="1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(Keys:  spaceship, cosmonaut, research, satellite, explored, planets, launched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9892" cy="685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011 - Unit 1, Exercise 6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9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509</TotalTime>
  <Words>381</Words>
  <Application>Microsoft Office PowerPoint</Application>
  <PresentationFormat>Экран (4:3)</PresentationFormat>
  <Paragraphs>51</Paragraphs>
  <Slides>15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Complete the following sentences. </vt:lpstr>
      <vt:lpstr>Complete the following sentences. </vt:lpstr>
      <vt:lpstr>Complete the following sentences. </vt:lpstr>
      <vt:lpstr>Слайд 13</vt:lpstr>
      <vt:lpstr>Слайд 14</vt:lpstr>
      <vt:lpstr>Ресурсы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game of millions. Football.</dc:title>
  <dc:creator>Хозяин</dc:creator>
  <cp:lastModifiedBy>Татьяна</cp:lastModifiedBy>
  <cp:revision>69</cp:revision>
  <dcterms:created xsi:type="dcterms:W3CDTF">2010-01-24T16:22:01Z</dcterms:created>
  <dcterms:modified xsi:type="dcterms:W3CDTF">2012-04-02T05:55:43Z</dcterms:modified>
</cp:coreProperties>
</file>