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96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AD0D2-A16A-41CC-805B-93D2B0A4FF7C}" type="datetimeFigureOut">
              <a:rPr lang="ru-RU" smtClean="0"/>
              <a:t>01.01.2004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05D3C-DF76-4259-9DCA-624D47EC1B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AD0D2-A16A-41CC-805B-93D2B0A4FF7C}" type="datetimeFigureOut">
              <a:rPr lang="ru-RU" smtClean="0"/>
              <a:t>01.01.2004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05D3C-DF76-4259-9DCA-624D47EC1B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AD0D2-A16A-41CC-805B-93D2B0A4FF7C}" type="datetimeFigureOut">
              <a:rPr lang="ru-RU" smtClean="0"/>
              <a:t>01.01.2004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05D3C-DF76-4259-9DCA-624D47EC1B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AD0D2-A16A-41CC-805B-93D2B0A4FF7C}" type="datetimeFigureOut">
              <a:rPr lang="ru-RU" smtClean="0"/>
              <a:t>01.01.2004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05D3C-DF76-4259-9DCA-624D47EC1B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AD0D2-A16A-41CC-805B-93D2B0A4FF7C}" type="datetimeFigureOut">
              <a:rPr lang="ru-RU" smtClean="0"/>
              <a:t>01.01.2004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05D3C-DF76-4259-9DCA-624D47EC1B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AD0D2-A16A-41CC-805B-93D2B0A4FF7C}" type="datetimeFigureOut">
              <a:rPr lang="ru-RU" smtClean="0"/>
              <a:t>01.01.2004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05D3C-DF76-4259-9DCA-624D47EC1B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AD0D2-A16A-41CC-805B-93D2B0A4FF7C}" type="datetimeFigureOut">
              <a:rPr lang="ru-RU" smtClean="0"/>
              <a:t>01.01.2004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05D3C-DF76-4259-9DCA-624D47EC1B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AD0D2-A16A-41CC-805B-93D2B0A4FF7C}" type="datetimeFigureOut">
              <a:rPr lang="ru-RU" smtClean="0"/>
              <a:t>01.01.2004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05D3C-DF76-4259-9DCA-624D47EC1B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AD0D2-A16A-41CC-805B-93D2B0A4FF7C}" type="datetimeFigureOut">
              <a:rPr lang="ru-RU" smtClean="0"/>
              <a:t>01.01.2004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05D3C-DF76-4259-9DCA-624D47EC1B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AD0D2-A16A-41CC-805B-93D2B0A4FF7C}" type="datetimeFigureOut">
              <a:rPr lang="ru-RU" smtClean="0"/>
              <a:t>01.01.2004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05D3C-DF76-4259-9DCA-624D47EC1B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AD0D2-A16A-41CC-805B-93D2B0A4FF7C}" type="datetimeFigureOut">
              <a:rPr lang="ru-RU" smtClean="0"/>
              <a:t>01.01.2004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05D3C-DF76-4259-9DCA-624D47EC1B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4AD0D2-A16A-41CC-805B-93D2B0A4FF7C}" type="datetimeFigureOut">
              <a:rPr lang="ru-RU" smtClean="0"/>
              <a:t>01.01.2004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05D3C-DF76-4259-9DCA-624D47EC1BE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Заголовок 2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6"/>
                </a:solidFill>
                <a:latin typeface="Arial Black" pitchFamily="34" charset="0"/>
              </a:rPr>
              <a:t>Our Solar System</a:t>
            </a:r>
            <a:endParaRPr lang="ru-RU" dirty="0">
              <a:solidFill>
                <a:schemeClr val="accent6"/>
              </a:solidFill>
              <a:latin typeface="Arial Black" pitchFamily="34" charset="0"/>
            </a:endParaRPr>
          </a:p>
        </p:txBody>
      </p:sp>
      <p:sp>
        <p:nvSpPr>
          <p:cNvPr id="28" name="Содержимое 2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Documents and Settings\Наташа\Рабочий стол\солнечная систем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928670"/>
            <a:ext cx="8215370" cy="514353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071670" y="4643446"/>
            <a:ext cx="1000132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Uranus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643702" y="4286256"/>
            <a:ext cx="857256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Pluto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715272" y="1714488"/>
            <a:ext cx="1071570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00" dirty="0" smtClean="0"/>
              <a:t>Neptune</a:t>
            </a:r>
            <a:endParaRPr lang="ru-RU" sz="19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786578" y="1285860"/>
            <a:ext cx="1214446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Saturn</a:t>
            </a:r>
            <a:endParaRPr lang="ru-RU" sz="2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857884" y="2714620"/>
            <a:ext cx="857256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Mars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500562" y="1643050"/>
            <a:ext cx="1000132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Jupite</a:t>
            </a:r>
            <a:r>
              <a:rPr lang="en-US" dirty="0" smtClean="0"/>
              <a:t>r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143372" y="2214554"/>
            <a:ext cx="857256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Venus</a:t>
            </a:r>
            <a:endParaRPr lang="ru-RU" sz="20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000364" y="3000372"/>
            <a:ext cx="857256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Earth</a:t>
            </a:r>
            <a:endParaRPr lang="ru-RU" sz="2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500562" y="2571744"/>
            <a:ext cx="928694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Sun</a:t>
            </a:r>
            <a:endParaRPr lang="ru-RU" sz="28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000496" y="3429000"/>
            <a:ext cx="1143008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Mercury</a:t>
            </a:r>
            <a:endParaRPr lang="ru-RU" sz="20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7786710" y="1714488"/>
            <a:ext cx="928694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071670" y="4643446"/>
            <a:ext cx="1000132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000364" y="3000372"/>
            <a:ext cx="928694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000496" y="3429000"/>
            <a:ext cx="1143008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6643702" y="4286256"/>
            <a:ext cx="928694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5857884" y="2714620"/>
            <a:ext cx="928694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4429124" y="2571744"/>
            <a:ext cx="1071570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6786578" y="1285860"/>
            <a:ext cx="1214446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429124" y="1571612"/>
            <a:ext cx="1071570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4143372" y="2214554"/>
            <a:ext cx="1071570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  <p:bldP spid="2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13</Words>
  <Application>Microsoft Office PowerPoint</Application>
  <PresentationFormat>Экран 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Our Solar System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Наталья</cp:lastModifiedBy>
  <cp:revision>4</cp:revision>
  <dcterms:created xsi:type="dcterms:W3CDTF">2004-01-01T06:15:07Z</dcterms:created>
  <dcterms:modified xsi:type="dcterms:W3CDTF">2004-01-01T06:53:43Z</dcterms:modified>
</cp:coreProperties>
</file>