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0" r:id="rId2"/>
    <p:sldId id="259" r:id="rId3"/>
    <p:sldId id="261" r:id="rId4"/>
    <p:sldId id="258" r:id="rId5"/>
    <p:sldId id="272" r:id="rId6"/>
    <p:sldId id="267" r:id="rId7"/>
    <p:sldId id="262" r:id="rId8"/>
    <p:sldId id="263" r:id="rId9"/>
    <p:sldId id="264" r:id="rId10"/>
    <p:sldId id="265" r:id="rId11"/>
    <p:sldId id="268" r:id="rId12"/>
    <p:sldId id="270" r:id="rId13"/>
    <p:sldId id="269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0328F-A317-4B84-8B84-D4AABE692F6A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E1EF2-BC6A-44F4-B145-147EA2C5A1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3815BA-4984-40F8-9F03-BA7101098E2B}" type="slidenum">
              <a:rPr lang="ru-RU"/>
              <a:pPr/>
              <a:t>7</a:t>
            </a:fld>
            <a:endParaRPr lang="ru-RU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464A42-65B8-435F-BF60-13EE789619A7}" type="slidenum">
              <a:rPr lang="ru-RU"/>
              <a:pPr/>
              <a:t>8</a:t>
            </a:fld>
            <a:endParaRPr lang="ru-RU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5EDEE3-9631-4391-9298-AA6FCB8050B9}" type="slidenum">
              <a:rPr lang="ru-RU"/>
              <a:pPr/>
              <a:t>9</a:t>
            </a:fld>
            <a:endParaRPr lang="ru-RU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A323CA-91A1-4C26-89B6-5B770BA7F43D}" type="slidenum">
              <a:rPr lang="ru-RU"/>
              <a:pPr/>
              <a:t>10</a:t>
            </a:fld>
            <a:endParaRPr lang="ru-RU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64F52A-E820-451D-A089-43A3E3742F2D}" type="slidenum">
              <a:rPr lang="ru-RU"/>
              <a:pPr/>
              <a:t>12</a:t>
            </a:fld>
            <a:endParaRPr lang="ru-RU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76;&#1084;&#1080;&#1085;&#1080;&#1089;&#1090;&#1088;&#1072;&#1090;&#1086;&#1088;\Downloads\If%20you%20are%20happy.mp4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76;&#1084;&#1080;&#1085;&#1080;&#1089;&#1090;&#1088;&#1072;&#1090;&#1086;&#1088;\Downloads\What's%20your%20name.mp4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s_10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</a:gradFill>
          <a:ln>
            <a:solidFill>
              <a:srgbClr val="990033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251520" y="692696"/>
            <a:ext cx="86409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РОДИТЕЛИ, УЧЕНИКИ, </a:t>
            </a:r>
          </a:p>
          <a:p>
            <a:pPr algn="ctr"/>
            <a:r>
              <a:rPr lang="ru-RU" sz="6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УЧИТЕЛЯ – </a:t>
            </a:r>
          </a:p>
          <a:p>
            <a:pPr algn="ctr"/>
            <a:r>
              <a:rPr lang="ru-RU" sz="6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САМЫЕ ЛУЧШИЕ В МИРЕ</a:t>
            </a:r>
          </a:p>
          <a:p>
            <a:pPr algn="ctr"/>
            <a:r>
              <a:rPr lang="ru-RU" sz="66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ДРУЗЬЯ!!!</a:t>
            </a:r>
            <a:endParaRPr lang="ru-RU" sz="66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8" name="Picture 10" descr="Bak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260350"/>
            <a:ext cx="3286125" cy="63817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652120" y="2967335"/>
            <a:ext cx="30963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</a:t>
            </a:r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baker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английский к урокам\dentis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79"/>
            <a:ext cx="7344816" cy="587585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404664"/>
            <a:ext cx="516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a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1" name="Picture 9" descr="F:\ELENA\Posuda\mesestr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62288" y="90488"/>
            <a:ext cx="3019425" cy="66770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5" y="2967335"/>
            <a:ext cx="40324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 nurse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английский к урокам\babysitte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548680"/>
            <a:ext cx="7632848" cy="610627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404664"/>
            <a:ext cx="516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/>
              <a:t>a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f you are happy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s_10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</a:gradFill>
          <a:ln>
            <a:solidFill>
              <a:srgbClr val="990033"/>
            </a:solidFill>
          </a:ln>
        </p:spPr>
      </p:pic>
      <p:sp>
        <p:nvSpPr>
          <p:cNvPr id="6" name="Прямоугольник 5"/>
          <p:cNvSpPr/>
          <p:nvPr/>
        </p:nvSpPr>
        <p:spPr>
          <a:xfrm rot="20201289">
            <a:off x="912618" y="1540822"/>
            <a:ext cx="6715778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H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l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o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g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u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t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99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</a:t>
            </a:r>
            <a:r>
              <a:rPr lang="en-US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9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hat's your name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s_10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</a:gradFill>
          <a:ln>
            <a:solidFill>
              <a:srgbClr val="990033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483769" y="0"/>
            <a:ext cx="4392488" cy="156966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FAMILY</a:t>
            </a:r>
            <a:endParaRPr lang="ru-RU" sz="9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6" name="Picture 2" descr="C:\Users\Администратор\Desktop\DSC025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700808"/>
            <a:ext cx="1242892" cy="1944216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DSC0252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3212976"/>
            <a:ext cx="1872208" cy="1223889"/>
          </a:xfrm>
          <a:prstGeom prst="rect">
            <a:avLst/>
          </a:prstGeom>
          <a:noFill/>
        </p:spPr>
      </p:pic>
      <p:pic>
        <p:nvPicPr>
          <p:cNvPr id="1028" name="Picture 4" descr="C:\Users\Администратор\Desktop\DSC025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04248" y="4241575"/>
            <a:ext cx="1623018" cy="2616425"/>
          </a:xfrm>
          <a:prstGeom prst="rect">
            <a:avLst/>
          </a:prstGeom>
          <a:noFill/>
        </p:spPr>
      </p:pic>
      <p:pic>
        <p:nvPicPr>
          <p:cNvPr id="1029" name="Picture 5" descr="C:\Users\Администратор\Desktop\DSC025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04248" y="1988840"/>
            <a:ext cx="1689434" cy="1800200"/>
          </a:xfrm>
          <a:prstGeom prst="rect">
            <a:avLst/>
          </a:prstGeom>
          <a:noFill/>
        </p:spPr>
      </p:pic>
      <p:pic>
        <p:nvPicPr>
          <p:cNvPr id="1030" name="Picture 6" descr="C:\Users\Администратор\Desktop\DSC0252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83768" y="4437112"/>
            <a:ext cx="1907704" cy="1120856"/>
          </a:xfrm>
          <a:prstGeom prst="rect">
            <a:avLst/>
          </a:prstGeom>
          <a:noFill/>
        </p:spPr>
      </p:pic>
      <p:pic>
        <p:nvPicPr>
          <p:cNvPr id="1031" name="Picture 7" descr="C:\Users\Администратор\Desktop\DSC0252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75656" y="2492896"/>
            <a:ext cx="1037817" cy="1944732"/>
          </a:xfrm>
          <a:prstGeom prst="rect">
            <a:avLst/>
          </a:prstGeom>
          <a:noFill/>
        </p:spPr>
      </p:pic>
      <p:pic>
        <p:nvPicPr>
          <p:cNvPr id="1032" name="Picture 8" descr="C:\Users\Администратор\Desktop\DSC0252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55976" y="2924944"/>
            <a:ext cx="2489901" cy="2720823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283968" y="5661248"/>
            <a:ext cx="25202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grandmother and </a:t>
            </a:r>
          </a:p>
          <a:p>
            <a:pPr algn="ctr"/>
            <a:r>
              <a:rPr lang="en-US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grandfather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92280" y="3789040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/>
              <a:t>uncle</a:t>
            </a:r>
            <a:endParaRPr lang="ru-RU" sz="32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020272" y="1412776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aunt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59632" y="260648"/>
            <a:ext cx="6768752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LET’S HAVE A BREIK</a:t>
            </a:r>
          </a:p>
          <a:p>
            <a:pPr algn="ctr"/>
            <a:endParaRPr lang="en-US" sz="3200" b="1" i="1" dirty="0" smtClean="0">
              <a:solidFill>
                <a:srgbClr val="FF0000"/>
              </a:solidFill>
            </a:endParaRPr>
          </a:p>
          <a:p>
            <a:pPr algn="ctr"/>
            <a:r>
              <a:rPr lang="en-US" sz="3200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HANDS UP, HANDS DOWN,</a:t>
            </a:r>
          </a:p>
          <a:p>
            <a:pPr algn="ctr"/>
            <a:r>
              <a:rPr lang="en-US" sz="3200" b="1" i="1" dirty="0" smtClean="0">
                <a:solidFill>
                  <a:srgbClr val="00B050"/>
                </a:solidFill>
              </a:rPr>
              <a:t>HANDS ON HIPS, SIT DOWN.</a:t>
            </a:r>
          </a:p>
          <a:p>
            <a:pPr algn="ctr"/>
            <a:r>
              <a:rPr lang="en-US" sz="3200" b="1" i="1" dirty="0" smtClean="0">
                <a:solidFill>
                  <a:srgbClr val="FFFF00"/>
                </a:solidFill>
              </a:rPr>
              <a:t>STAND UP, HANDS TO THE SIDES.</a:t>
            </a:r>
          </a:p>
          <a:p>
            <a:pPr algn="ctr"/>
            <a:r>
              <a:rPr lang="en-US" sz="3200" b="1" i="1" dirty="0" smtClean="0">
                <a:solidFill>
                  <a:schemeClr val="accent6"/>
                </a:solidFill>
              </a:rPr>
              <a:t>BEND LEFT, BEND RIGHT </a:t>
            </a:r>
          </a:p>
          <a:p>
            <a:pPr algn="ctr"/>
            <a:r>
              <a:rPr lang="en-US" sz="3200" b="1" i="1" dirty="0" smtClean="0">
                <a:solidFill>
                  <a:srgbClr val="00B0F0"/>
                </a:solidFill>
              </a:rPr>
              <a:t>JUMP - ONE, TWO, THREE, FOUR,</a:t>
            </a:r>
          </a:p>
          <a:p>
            <a:pPr algn="ctr"/>
            <a:r>
              <a:rPr lang="en-US" sz="3200" b="1" i="1" dirty="0" smtClean="0">
                <a:solidFill>
                  <a:schemeClr val="accent2">
                    <a:lumMod val="50000"/>
                  </a:schemeClr>
                </a:solidFill>
              </a:rPr>
              <a:t>ONE, TWO, THREE, STOP</a:t>
            </a:r>
          </a:p>
          <a:p>
            <a:pPr algn="ctr"/>
            <a:r>
              <a:rPr lang="en-US" sz="3200" b="1" i="1" dirty="0" smtClean="0">
                <a:solidFill>
                  <a:srgbClr val="C00000"/>
                </a:solidFill>
              </a:rPr>
              <a:t>RUN - ONE, TWO, THREE, FOUR,</a:t>
            </a:r>
          </a:p>
          <a:p>
            <a:pPr algn="ctr"/>
            <a:r>
              <a:rPr lang="en-US" sz="3200" b="1" i="1" dirty="0" smtClean="0">
                <a:solidFill>
                  <a:srgbClr val="FFFF00"/>
                </a:solidFill>
              </a:rPr>
              <a:t>ONE, TWO, THREE, STOP</a:t>
            </a:r>
          </a:p>
          <a:p>
            <a:pPr algn="ctr"/>
            <a:r>
              <a:rPr lang="en-US" sz="3200" b="1" i="1" dirty="0" smtClean="0">
                <a:solidFill>
                  <a:srgbClr val="FFC000"/>
                </a:solidFill>
              </a:rPr>
              <a:t>SWIM - ONE, TWO, THREE, FOUR,</a:t>
            </a:r>
          </a:p>
          <a:p>
            <a:pPr algn="ctr"/>
            <a:r>
              <a:rPr lang="en-US" sz="3200" b="1" i="1" dirty="0" smtClean="0">
                <a:solidFill>
                  <a:srgbClr val="7030A0"/>
                </a:solidFill>
              </a:rPr>
              <a:t>ONE, TWO, THREE, STOP</a:t>
            </a:r>
          </a:p>
          <a:p>
            <a:pPr algn="ctr"/>
            <a:endParaRPr lang="en-US" sz="3200" b="1" dirty="0" smtClean="0"/>
          </a:p>
          <a:p>
            <a:pPr algn="ctr"/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s_10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5400000" scaled="1"/>
          </a:gradFill>
          <a:ln>
            <a:solidFill>
              <a:srgbClr val="990033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323528" y="404665"/>
            <a:ext cx="8496944" cy="61852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[u:]   [h]   [</a:t>
            </a:r>
            <a:r>
              <a:rPr lang="en-U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ʃ</a:t>
            </a:r>
            <a:r>
              <a:rPr lang="en-U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   </a:t>
            </a:r>
            <a:r>
              <a:rPr lang="en-US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</a:t>
            </a:r>
            <a:r>
              <a:rPr lang="el-GR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θ</a:t>
            </a:r>
            <a:r>
              <a:rPr lang="en-US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</a:t>
            </a:r>
          </a:p>
          <a:p>
            <a:pPr algn="ctr">
              <a:lnSpc>
                <a:spcPct val="150000"/>
              </a:lnSpc>
            </a:pPr>
            <a:r>
              <a:rPr lang="en-US" sz="8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[ð]   [f]   [v]   [d]</a:t>
            </a:r>
          </a:p>
          <a:p>
            <a:pPr algn="ctr">
              <a:lnSpc>
                <a:spcPct val="150000"/>
              </a:lnSpc>
            </a:pPr>
            <a:r>
              <a:rPr lang="en-US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[t]   [</a:t>
            </a:r>
            <a:r>
              <a:rPr lang="en-US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ɑ:</a:t>
            </a:r>
            <a:r>
              <a:rPr lang="en-US" sz="8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</a:t>
            </a:r>
            <a:endParaRPr lang="en-US" sz="8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4" name="Picture 8" descr="F:\ELENA\Posuda\povar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1363" y="166688"/>
            <a:ext cx="2581275" cy="65246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5" y="2967335"/>
            <a:ext cx="30243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a</a:t>
            </a:r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COOK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F:\ELENA\Posuda\slesa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4163" y="90488"/>
            <a:ext cx="3495675" cy="667702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967335"/>
            <a:ext cx="4283969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 mechanic 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ФЕРМЕР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34" r="25833" b="8151"/>
          <a:stretch>
            <a:fillRect/>
          </a:stretch>
        </p:blipFill>
        <p:spPr>
          <a:xfrm>
            <a:off x="2133600" y="333375"/>
            <a:ext cx="4648200" cy="6296025"/>
          </a:xfrm>
          <a:noFill/>
          <a:ln/>
        </p:spPr>
      </p:pic>
      <p:sp>
        <p:nvSpPr>
          <p:cNvPr id="3" name="Прямоугольник 2"/>
          <p:cNvSpPr/>
          <p:nvPr/>
        </p:nvSpPr>
        <p:spPr>
          <a:xfrm>
            <a:off x="6012160" y="2967335"/>
            <a:ext cx="31318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farmer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advClick="0" advTm="1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151</Words>
  <Application>Microsoft Office PowerPoint</Application>
  <PresentationFormat>Экран (4:3)</PresentationFormat>
  <Paragraphs>37</Paragraphs>
  <Slides>14</Slides>
  <Notes>5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24</cp:revision>
  <dcterms:created xsi:type="dcterms:W3CDTF">2012-12-02T17:34:31Z</dcterms:created>
  <dcterms:modified xsi:type="dcterms:W3CDTF">2012-12-03T06:18:21Z</dcterms:modified>
</cp:coreProperties>
</file>