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1" r:id="rId2"/>
    <p:sldMasterId id="2147483752" r:id="rId3"/>
  </p:sldMasterIdLst>
  <p:notesMasterIdLst>
    <p:notesMasterId r:id="rId9"/>
  </p:notesMasterIdLst>
  <p:sldIdLst>
    <p:sldId id="257" r:id="rId4"/>
    <p:sldId id="258" r:id="rId5"/>
    <p:sldId id="263" r:id="rId6"/>
    <p:sldId id="260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5" autoAdjust="0"/>
    <p:restoredTop sz="94660"/>
  </p:normalViewPr>
  <p:slideViewPr>
    <p:cSldViewPr>
      <p:cViewPr varScale="1">
        <p:scale>
          <a:sx n="70" d="100"/>
          <a:sy n="70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48865C5-5ED0-4571-BB76-C77B47B6864E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1C2E024-4527-4FB9-9714-27E298396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6C625F-823E-4ECD-AEE1-88B7D5369ECA}" type="slidenum">
              <a:rPr lang="ru-RU" sz="1200"/>
              <a:pPr algn="r"/>
              <a:t>2</a:t>
            </a:fld>
            <a:endParaRPr lang="ru-RU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6F9EAC-2402-4476-9353-6B8E08E1E6AA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74EAA-B309-4044-841B-D622C48B27E2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64BBD-2D90-470B-A317-B23A26684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84792-6D81-422A-8846-B626FCF3A54D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7981-C033-4441-B139-4D466C6D4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EE4F1-41CB-49F6-9C37-E93FAFBA9F9C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9339-1AD2-417A-9647-3A05D6320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</p:grpSp>
      <p:sp>
        <p:nvSpPr>
          <p:cNvPr id="573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73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7E42-B824-4A9D-A510-0B38F299F102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E22F-BB2B-4302-AFDE-607D17852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3BA920-6192-4AF6-9421-B55343040B49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8E19C5-3558-49BD-B138-D8C6DE0EB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6A93A0-BFDD-47C3-915B-54E25F1AA219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4BB2A2-6124-4ABD-B363-FFF8B2882E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20AD803-2AAB-48A8-BAA7-F4362BEF6439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C5A143BB-398D-4EF4-B267-4F63A469D4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01E337-5AB1-40BB-A2A2-B3DAB13058E7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92B350-932A-46DA-B891-88E5441C30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67BDF6-1CA8-484E-86FA-409922A34229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86A10F-C880-4CBC-88E6-99A7A47CA3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002A4E-4EC9-413B-A5B1-2A39D639DD1F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93E698-7016-405E-A88D-12B342160D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ED83BA1-AC35-405C-814E-D383D4E72AAA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A8496E-7654-46B4-A895-DF39460BC4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308C4-8BAC-4597-B8D0-A1D2842CDE91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9ADF0-81DC-4FC6-B1AD-0B99A6063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EDC8BE-D84C-465C-B281-694D3C83757C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7BC609-5D29-41DC-BECA-E45830067D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6ABD6F-5EA3-4479-88E9-6932CC75E40C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E52946-2464-41FE-97E9-C8C8361720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21A98E-719B-4B9D-97D2-80604CB33F15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77F204-9202-41F7-B717-344B19023C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18BD7A5B-3DDF-44B4-B46D-3B9035F5EE62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719CFA2-C952-48E6-9D32-409BD7CCC1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67B2-8432-4DB3-831F-7B5F86600A62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EBC84-7F2C-4A74-A43C-7D4F8353D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96094-6ADF-4D6D-85D3-C4A2A2C0C567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117F8-056C-44BD-9998-A54CF1978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81788-410D-43F2-8C43-6BE6B5864971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ADAC-CB2B-4FB8-96E5-9771AE048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62A4C-6BF3-49F5-8CE4-DF8FF0834DD5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02D1-979A-4BFF-9A57-22CD7207C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F624-F2B7-41C6-B864-3FDDA71F9796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29B18-5461-4B9C-BD5E-202FE3CBD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4520-1133-4747-9F65-E774AC077BDA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1A0D-AEEE-46C7-A309-065C4A461D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82E05-A5F3-4312-9DFF-4EFE6473AB13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584D-4B75-433A-8121-0A0E0183E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679D9E-EC90-4F19-BE2F-D0F7104C8B26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906E57-DC78-4DD7-BBE4-2BDA29E05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4" r:id="rId3"/>
    <p:sldLayoutId id="2147483713" r:id="rId4"/>
    <p:sldLayoutId id="2147483712" r:id="rId5"/>
    <p:sldLayoutId id="2147483711" r:id="rId6"/>
    <p:sldLayoutId id="2147483710" r:id="rId7"/>
    <p:sldLayoutId id="2147483709" r:id="rId8"/>
    <p:sldLayoutId id="2147483708" r:id="rId9"/>
    <p:sldLayoutId id="2147483707" r:id="rId10"/>
    <p:sldLayoutId id="2147483706" r:id="rId11"/>
  </p:sldLayoutIdLst>
  <p:transition advClick="0" advTm="18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63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" name="Rectangle 2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B21E6C4-A80C-4A19-B5B8-43CB7DAD726D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24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6FF052A-1818-4DB6-8548-AE57609C6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9" r:id="rId1"/>
  </p:sldLayoutIdLst>
  <p:transition advClick="0" advTm="18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C679D9E-EC90-4F19-BE2F-D0F7104C8B26}" type="datetimeFigureOut">
              <a:rPr lang="ru-RU" smtClean="0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4906E57-DC78-4DD7-BBE4-2BDA29E05A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00D0D70D4C25_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Вертикальный свиток 3"/>
          <p:cNvSpPr/>
          <p:nvPr/>
        </p:nvSpPr>
        <p:spPr>
          <a:xfrm rot="661796">
            <a:off x="4256025" y="933062"/>
            <a:ext cx="4294092" cy="5326150"/>
          </a:xfrm>
          <a:prstGeom prst="verticalScroll">
            <a:avLst/>
          </a:prstGeom>
          <a:solidFill>
            <a:srgbClr val="FFFF0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Reznikova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Oxana Vladimirovna</a:t>
            </a:r>
            <a:endParaRPr lang="ru-RU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en-US" b="1" dirty="0" smtClean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a teacher of English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(school: </a:t>
            </a:r>
            <a:r>
              <a:rPr lang="ru-RU" sz="2400" b="1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№ 9</a:t>
            </a:r>
            <a:r>
              <a:rPr lang="en-US" sz="2400" b="1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)</a:t>
            </a:r>
            <a:endParaRPr lang="ru-RU" sz="2400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endParaRPr lang="ru-RU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16" name="AutoShape 8"/>
          <p:cNvSpPr>
            <a:spLocks noChangeArrowheads="1"/>
          </p:cNvSpPr>
          <p:nvPr/>
        </p:nvSpPr>
        <p:spPr bwMode="auto">
          <a:xfrm>
            <a:off x="323850" y="908050"/>
            <a:ext cx="3348038" cy="4824413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pic>
        <p:nvPicPr>
          <p:cNvPr id="64519" name="Picture 6" descr="_MG_0219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125538"/>
            <a:ext cx="297973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65342">
            <a:off x="5518926" y="3107203"/>
            <a:ext cx="1404937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45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79512" y="0"/>
            <a:ext cx="8784976" cy="7215238"/>
          </a:xfrm>
          <a:prstGeom prst="horizontalScroll">
            <a:avLst>
              <a:gd name="adj" fmla="val 12500"/>
            </a:avLst>
          </a:prstGeom>
          <a:solidFill>
            <a:srgbClr val="00B0F0"/>
          </a:solidFill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2000" dirty="0" smtClean="0">
                <a:solidFill>
                  <a:srgbClr val="FFFF00"/>
                </a:solidFill>
              </a:rPr>
              <a:t>Hello! I am Oxana Vladimirovna.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 am 29 years old.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My date of birth is 27</a:t>
            </a:r>
            <a:r>
              <a:rPr lang="en-US" sz="2000" baseline="30000" dirty="0" smtClean="0">
                <a:solidFill>
                  <a:srgbClr val="FFFF00"/>
                </a:solidFill>
              </a:rPr>
              <a:t>th</a:t>
            </a:r>
            <a:r>
              <a:rPr lang="en-US" sz="2000" dirty="0" smtClean="0">
                <a:solidFill>
                  <a:srgbClr val="FFFF00"/>
                </a:solidFill>
              </a:rPr>
              <a:t> of November.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 I live in Novobataisk, it is not far from Rostov.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Six years ago I finished the Institute in specialty “Foreign Language”.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 have been working as a teacher for eleven years.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 can definitely say that I am a creative, responsible and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sociable woman with a good sense of humor and a great wish to work with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children.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 am a teacher who wants to find an individual way to  every pupil.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7" name="Picture 12" descr="0ec545609176396ca716de11e298754a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735101">
            <a:off x="6122853" y="438745"/>
            <a:ext cx="24098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ChangeArrowheads="1"/>
          </p:cNvSpPr>
          <p:nvPr/>
        </p:nvSpPr>
        <p:spPr bwMode="auto">
          <a:xfrm>
            <a:off x="-252413" y="-428652"/>
            <a:ext cx="9396413" cy="71183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CC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>
              <a:solidFill>
                <a:srgbClr val="FF99FF"/>
              </a:solidFill>
            </a:endParaRPr>
          </a:p>
        </p:txBody>
      </p:sp>
      <p:sp>
        <p:nvSpPr>
          <p:cNvPr id="71682" name="WordArt 4"/>
          <p:cNvSpPr>
            <a:spLocks noChangeArrowheads="1" noChangeShapeType="1" noTextEdit="1"/>
          </p:cNvSpPr>
          <p:nvPr/>
        </p:nvSpPr>
        <p:spPr bwMode="auto">
          <a:xfrm>
            <a:off x="0" y="4005263"/>
            <a:ext cx="3328988" cy="6477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en-US" sz="2000" kern="10" spc="400" dirty="0" smtClean="0">
                <a:ln w="9525">
                  <a:noFill/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Poems</a:t>
            </a:r>
            <a:endParaRPr lang="ru-RU" sz="2000" kern="10" spc="400" dirty="0">
              <a:ln w="9525">
                <a:noFill/>
                <a:round/>
                <a:headEnd/>
                <a:tailEnd/>
              </a:ln>
              <a:solidFill>
                <a:schemeClr val="folHlink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683" name="WordArt 7"/>
          <p:cNvSpPr>
            <a:spLocks noChangeArrowheads="1" noChangeShapeType="1" noTextEdit="1"/>
          </p:cNvSpPr>
          <p:nvPr/>
        </p:nvSpPr>
        <p:spPr bwMode="auto">
          <a:xfrm>
            <a:off x="5786446" y="3357562"/>
            <a:ext cx="2879725" cy="947729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Abba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71684" name="WordArt 8"/>
          <p:cNvSpPr>
            <a:spLocks noChangeArrowheads="1" noChangeShapeType="1" noTextEdit="1"/>
          </p:cNvSpPr>
          <p:nvPr/>
        </p:nvSpPr>
        <p:spPr bwMode="auto">
          <a:xfrm rot="-849207">
            <a:off x="6441501" y="1466898"/>
            <a:ext cx="2315734" cy="11144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tennis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9900"/>
                  </a:gs>
                  <a:gs pos="100000">
                    <a:srgbClr val="FFFFFF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71685" name="WordArt 11"/>
          <p:cNvSpPr>
            <a:spLocks noChangeArrowheads="1" noChangeShapeType="1" noTextEdit="1"/>
          </p:cNvSpPr>
          <p:nvPr/>
        </p:nvSpPr>
        <p:spPr bwMode="auto">
          <a:xfrm rot="-1319150">
            <a:off x="0" y="2420938"/>
            <a:ext cx="2663825" cy="912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00FF">
                        <a:alpha val="50000"/>
                      </a:srgbClr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England</a:t>
            </a:r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00FF">
                      <a:alpha val="50000"/>
                    </a:srgbClr>
                  </a:gs>
                  <a:gs pos="100000">
                    <a:srgbClr val="FFFF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71687" name="WordArt 14"/>
          <p:cNvSpPr>
            <a:spLocks noChangeArrowheads="1" noChangeShapeType="1" noTextEdit="1"/>
          </p:cNvSpPr>
          <p:nvPr/>
        </p:nvSpPr>
        <p:spPr bwMode="auto">
          <a:xfrm>
            <a:off x="3428992" y="5357826"/>
            <a:ext cx="2563805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9900"/>
                </a:solidFill>
                <a:latin typeface="Impact"/>
              </a:rPr>
              <a:t>A.S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9900"/>
                </a:solidFill>
                <a:latin typeface="Impact"/>
              </a:rPr>
              <a:t>.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9900"/>
                </a:solidFill>
                <a:latin typeface="Impact"/>
              </a:rPr>
              <a:t>Pushkin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69900"/>
              </a:solidFill>
              <a:latin typeface="Impact"/>
            </a:endParaRPr>
          </a:p>
        </p:txBody>
      </p:sp>
      <p:pic>
        <p:nvPicPr>
          <p:cNvPr id="71689" name="Picture 11" descr="SAM_04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773238"/>
            <a:ext cx="2405062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0" name="WordArt 13" descr="Белый мрамор"/>
          <p:cNvSpPr>
            <a:spLocks noChangeArrowheads="1" noChangeShapeType="1" noTextEdit="1"/>
          </p:cNvSpPr>
          <p:nvPr/>
        </p:nvSpPr>
        <p:spPr bwMode="auto">
          <a:xfrm>
            <a:off x="2571736" y="500042"/>
            <a:ext cx="3671888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My hobbies</a:t>
            </a:r>
            <a:endParaRPr lang="ru-RU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/>
      <p:bldP spid="71683" grpId="0" animBg="1"/>
      <p:bldP spid="71684" grpId="0" animBg="1"/>
      <p:bldP spid="71685" grpId="0" animBg="1"/>
      <p:bldP spid="71687" grpId="0" animBg="1"/>
      <p:bldP spid="716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CC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571736" y="571480"/>
            <a:ext cx="4964704" cy="4258560"/>
          </a:xfrm>
          <a:prstGeom prst="horizontalScroll">
            <a:avLst>
              <a:gd name="adj" fmla="val 21139"/>
            </a:avLst>
          </a:prstGeom>
          <a:gradFill rotWithShape="1">
            <a:gsLst>
              <a:gs pos="0">
                <a:srgbClr val="FFFF00"/>
              </a:gs>
              <a:gs pos="50000">
                <a:schemeClr val="hlink"/>
              </a:gs>
              <a:gs pos="100000">
                <a:srgbClr val="FFFF00"/>
              </a:gs>
            </a:gsLst>
            <a:lin ang="5400000" scaled="1"/>
          </a:gradFill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dirty="0" smtClean="0">
                <a:cs typeface="+mn-cs"/>
              </a:rPr>
              <a:t>Start by doing what’s necessary, </a:t>
            </a:r>
          </a:p>
          <a:p>
            <a:pPr>
              <a:defRPr/>
            </a:pPr>
            <a:r>
              <a:rPr lang="en-US" sz="1800" dirty="0" smtClean="0">
                <a:cs typeface="+mn-cs"/>
              </a:rPr>
              <a:t>then what’s possible, and suddenly </a:t>
            </a:r>
          </a:p>
          <a:p>
            <a:pPr>
              <a:defRPr/>
            </a:pPr>
            <a:r>
              <a:rPr lang="en-US" sz="1800" dirty="0" smtClean="0">
                <a:cs typeface="+mn-cs"/>
              </a:rPr>
              <a:t>you are doing the impossible.</a:t>
            </a:r>
          </a:p>
          <a:p>
            <a:pPr>
              <a:defRPr/>
            </a:pPr>
            <a:r>
              <a:rPr lang="en-US" sz="1800" dirty="0" smtClean="0">
                <a:cs typeface="+mn-cs"/>
              </a:rPr>
              <a:t>                             Francis of Assisi</a:t>
            </a:r>
            <a:endParaRPr lang="ru-RU" sz="1800" dirty="0">
              <a:cs typeface="+mn-cs"/>
            </a:endParaRPr>
          </a:p>
        </p:txBody>
      </p:sp>
      <p:sp>
        <p:nvSpPr>
          <p:cNvPr id="72707" name="Rectangle 10"/>
          <p:cNvSpPr>
            <a:spLocks noChangeArrowheads="1"/>
          </p:cNvSpPr>
          <p:nvPr/>
        </p:nvSpPr>
        <p:spPr bwMode="auto">
          <a:xfrm>
            <a:off x="0" y="5214950"/>
            <a:ext cx="9144000" cy="132343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 agree with Francis of Assisi and  think that the profession of a teacher demands a great erudition and patience to children. Of course, it is interesting because you work with different personalities, but it is difficult because you have to teach them a foreign language.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214290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 motto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3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/>
      <p:bldP spid="727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91" name="Picture 19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628" y="3286124"/>
            <a:ext cx="3651208" cy="28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42844" y="214290"/>
            <a:ext cx="7715336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2060"/>
                </a:solidFill>
              </a:rPr>
              <a:t>The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main goal </a:t>
            </a:r>
            <a:r>
              <a:rPr lang="en-US" dirty="0" smtClean="0">
                <a:solidFill>
                  <a:srgbClr val="002060"/>
                </a:solidFill>
              </a:rPr>
              <a:t>in my </a:t>
            </a:r>
            <a:r>
              <a:rPr lang="en-US" dirty="0" smtClean="0">
                <a:solidFill>
                  <a:srgbClr val="002060"/>
                </a:solidFill>
              </a:rPr>
              <a:t>life is to create successful studying for children. Of course I use the modern equipment and methods of teaching but I want to know more.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2060"/>
                </a:solidFill>
              </a:rPr>
              <a:t>Being a participant of this course I would like to borrow the pedagogical experience of the foreign colleagues and to improve our school education.  </a:t>
            </a:r>
          </a:p>
          <a:p>
            <a:pPr algn="ctr">
              <a:lnSpc>
                <a:spcPct val="80000"/>
              </a:lnSpc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9058" y="3714752"/>
            <a:ext cx="4143404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 teach well, </a:t>
            </a:r>
          </a:p>
          <a:p>
            <a:pPr algn="ctr"/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you need to know well.</a:t>
            </a:r>
            <a:endParaRPr lang="ru-RU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269</Words>
  <Application>Microsoft Office PowerPoint</Application>
  <PresentationFormat>Экран (4:3)</PresentationFormat>
  <Paragraphs>37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 Office</vt:lpstr>
      <vt:lpstr>Склон</vt:lpstr>
      <vt:lpstr>Изящная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школа</cp:lastModifiedBy>
  <cp:revision>24</cp:revision>
  <dcterms:modified xsi:type="dcterms:W3CDTF">2012-11-22T14:07:45Z</dcterms:modified>
</cp:coreProperties>
</file>