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1" r:id="rId3"/>
    <p:sldId id="263" r:id="rId4"/>
    <p:sldId id="262" r:id="rId5"/>
    <p:sldId id="264" r:id="rId6"/>
    <p:sldId id="265" r:id="rId7"/>
    <p:sldId id="266" r:id="rId8"/>
    <p:sldId id="268" r:id="rId9"/>
    <p:sldId id="269" r:id="rId10"/>
    <p:sldId id="25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B5D44-CA4B-4A87-8524-A9EF63474FCD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54290-8591-48E7-BFD4-F9714AAC9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vk.com/album-26765032_145227345" TargetMode="External"/><Relationship Id="rId13" Type="http://schemas.openxmlformats.org/officeDocument/2006/relationships/hyperlink" Target="http://commons.wikimedia.org/wiki/File:Murat2.jpg?uselang=ru" TargetMode="External"/><Relationship Id="rId18" Type="http://schemas.openxmlformats.org/officeDocument/2006/relationships/hyperlink" Target="http://www.allaboutluck.com/" TargetMode="External"/><Relationship Id="rId3" Type="http://schemas.openxmlformats.org/officeDocument/2006/relationships/hyperlink" Target="http://www.uzsm.ru/cgi-bin/articles/view.cgi?id=8l" TargetMode="External"/><Relationship Id="rId7" Type="http://schemas.openxmlformats.org/officeDocument/2006/relationships/hyperlink" Target="http://jilmcintosh.typepad.com/jil/2010/07/and-the-rest-just-like-being-lost-.html?asset_id=6a00e55024978b88340134856fc4d5970c" TargetMode="External"/><Relationship Id="rId12" Type="http://schemas.openxmlformats.org/officeDocument/2006/relationships/hyperlink" Target="http://forum.kinopoisk.ru/showthread.php?t=13432" TargetMode="External"/><Relationship Id="rId17" Type="http://schemas.openxmlformats.org/officeDocument/2006/relationships/hyperlink" Target="http://commons.wikimedia.org/wiki/File:1931._%D0%A5%D1%80%D0%B0%D0%BC_%D0%A5%D1%80%D0%B8%D1%81%D1%82%D0%B0_%D0%A1%D0%BF%D0%B0%D1%81%D0%B8%D1%82%D0%B5%D0%BB%D1%8F.jpg?uselang=ru" TargetMode="External"/><Relationship Id="rId2" Type="http://schemas.openxmlformats.org/officeDocument/2006/relationships/hyperlink" Target="http://hero-1812.narod.ru/p12.html" TargetMode="External"/><Relationship Id="rId16" Type="http://schemas.openxmlformats.org/officeDocument/2006/relationships/hyperlink" Target="http://commons.wikimedia.org/wiki/File:Temple_of_Christ_the_Savior_view_from_Patriarchy_Bridge.jpg?uselang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rono.ru/" TargetMode="External"/><Relationship Id="rId11" Type="http://schemas.openxmlformats.org/officeDocument/2006/relationships/hyperlink" Target="http://il.rsl.ru/171.html" TargetMode="External"/><Relationship Id="rId5" Type="http://schemas.openxmlformats.org/officeDocument/2006/relationships/hyperlink" Target="http://www.goodfon.ru/wallpaper/165180.html" TargetMode="External"/><Relationship Id="rId15" Type="http://schemas.openxmlformats.org/officeDocument/2006/relationships/hyperlink" Target="http://commons.wikimedia.org/wiki/File:Tuchkov-4th_A_A_by_Daw.jpg?uselang=ru" TargetMode="External"/><Relationship Id="rId10" Type="http://schemas.openxmlformats.org/officeDocument/2006/relationships/hyperlink" Target="http://historydoc.edu.ru/catalog.asp?cat_ob_no=12196&amp;pg=21" TargetMode="External"/><Relationship Id="rId19" Type="http://schemas.openxmlformats.org/officeDocument/2006/relationships/hyperlink" Target="http://www.yoursmileys.ru/p-science.php" TargetMode="External"/><Relationship Id="rId4" Type="http://schemas.openxmlformats.org/officeDocument/2006/relationships/hyperlink" Target="http://il.rsl.ru/170.html" TargetMode="External"/><Relationship Id="rId9" Type="http://schemas.openxmlformats.org/officeDocument/2006/relationships/hyperlink" Target="http://www.hservice.ru/ru/more/page/593/" TargetMode="External"/><Relationship Id="rId14" Type="http://schemas.openxmlformats.org/officeDocument/2006/relationships/hyperlink" Target="http://commons.wikimedia.org/wiki/File:Raevsky_saltanovka.jpg?uselang=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c/0/34/709/34709232_rusmap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1812\my%20country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dfon.ru/download.php?id=165180&amp;rash=1024x768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antiquebooks.ru/pic/1/437/99026_15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IAqwYOqD7Mg/SwTad0j-UoI/AAAAAAAAAB0/8j7XRkObdH4/s320/ThinkingSmiley" TargetMode="External"/><Relationship Id="rId2" Type="http://schemas.openxmlformats.org/officeDocument/2006/relationships/hyperlink" Target="jeopardy-game.pp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luc.edu/finance/newsletters/images/2010_october/goodluck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cs467.vkontakte.ru/u24622595/m_1c944c7f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357166"/>
            <a:ext cx="6715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Arial Black" pitchFamily="34" charset="0"/>
              </a:rPr>
              <a:t>“Frenchmen proved to be worthy to win a victory, and Russian gained the right to be invincible” (Napoleon)</a:t>
            </a:r>
            <a:endParaRPr lang="ru-RU" sz="24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785926"/>
            <a:ext cx="6820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Battle of Borodino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00" y="5565338"/>
            <a:ext cx="7143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МБОУ </a:t>
            </a:r>
            <a:r>
              <a:rPr lang="ru-RU" sz="2000" b="1" dirty="0" err="1" smtClean="0"/>
              <a:t>Тогучинского</a:t>
            </a:r>
            <a:r>
              <a:rPr lang="ru-RU" sz="2000" b="1" dirty="0" smtClean="0"/>
              <a:t> района Новосибирской области </a:t>
            </a:r>
            <a:r>
              <a:rPr lang="ru-RU" sz="2000" b="1" dirty="0" err="1" smtClean="0"/>
              <a:t>Горновская</a:t>
            </a:r>
            <a:r>
              <a:rPr lang="ru-RU" sz="2000" b="1" dirty="0" smtClean="0"/>
              <a:t> СОШ</a:t>
            </a:r>
          </a:p>
          <a:p>
            <a:pPr algn="ctr"/>
            <a:r>
              <a:rPr lang="ru-RU" sz="2000" b="1" dirty="0" smtClean="0"/>
              <a:t>2012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3286124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учитель английского языка </a:t>
            </a:r>
            <a:r>
              <a:rPr lang="ru-RU" sz="2000" b="1" dirty="0" err="1" smtClean="0"/>
              <a:t>Канабейская</a:t>
            </a:r>
            <a:r>
              <a:rPr lang="ru-RU" sz="2000" b="1" dirty="0" smtClean="0"/>
              <a:t> С.В.</a:t>
            </a:r>
            <a:endParaRPr lang="ru-RU" sz="2000" b="1" dirty="0"/>
          </a:p>
        </p:txBody>
      </p:sp>
      <p:pic>
        <p:nvPicPr>
          <p:cNvPr id="1028" name="Picture 4" descr="http://www.hrono.ru/img/titul/titul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2039"/>
            <a:ext cx="2571736" cy="4215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>
                <a:hlinkClick r:id="rId2"/>
              </a:rPr>
              <a:t>http://hero-1812.narod.ru/p12.htm</a:t>
            </a:r>
          </a:p>
          <a:p>
            <a:r>
              <a:rPr lang="en-US" dirty="0" smtClean="0">
                <a:hlinkClick r:id="rId3"/>
              </a:rPr>
              <a:t>http://www.uzsm.ru/cgi-bin/articles/view.cgi?id=8l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http://il.rsl.ru/170.html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http://www.goodfon.ru/wallpaper/165180.html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http://www.hrono.ru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http://jilmcintosh.typepad.com/jil/2010/07/and-the-rest-just-like-being-lost-.</a:t>
            </a:r>
            <a:r>
              <a:rPr lang="en-US" dirty="0" smtClean="0">
                <a:hlinkClick r:id="rId7"/>
              </a:rPr>
              <a:t>html?asset_id=6a00e55024978b88340134856fc4d5970c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vk.com/album-26765032_145227345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http://www.hservice.ru/ru/more/page/593</a:t>
            </a:r>
            <a:r>
              <a:rPr lang="en-US" dirty="0" smtClean="0">
                <a:hlinkClick r:id="rId9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historydoc.edu.ru/catalog.asp?cat_ob_no=12196&amp;pg=21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il.rsl.ru/171.html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forum.kinopoisk.ru/showthread.php?t=13432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commons.wikimedia.org/wiki/File:Murat2.jpg?uselang=ru</a:t>
            </a:r>
            <a:endParaRPr lang="en-US" dirty="0" smtClean="0"/>
          </a:p>
          <a:p>
            <a:r>
              <a:rPr lang="en-US" dirty="0" smtClean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commons.wikimedia.org/wiki/File:Raevsky_saltanovka.jpg?uselang=ru</a:t>
            </a:r>
            <a:endParaRPr lang="en-US" dirty="0" smtClean="0"/>
          </a:p>
          <a:p>
            <a:r>
              <a:rPr lang="en-US" dirty="0" smtClean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commons.wikimedia.org/wiki/File:Tuchkov-4th_A_A_by_Daw.jpg?uselang=ru</a:t>
            </a:r>
            <a:endParaRPr lang="en-US" dirty="0" smtClean="0"/>
          </a:p>
          <a:p>
            <a:r>
              <a:rPr lang="en-US" dirty="0" smtClean="0">
                <a:hlinkClick r:id="rId16"/>
              </a:rPr>
              <a:t>http://</a:t>
            </a:r>
            <a:r>
              <a:rPr lang="en-US" dirty="0" smtClean="0">
                <a:hlinkClick r:id="rId16"/>
              </a:rPr>
              <a:t>commons.wikimedia.org/wiki/File:Temple_of_Christ_the_Savior_view_from_Patriarchy_Bridge.jpg?uselang=ru</a:t>
            </a:r>
            <a:endParaRPr lang="en-US" dirty="0" smtClean="0"/>
          </a:p>
          <a:p>
            <a:r>
              <a:rPr lang="en-US" dirty="0" smtClean="0">
                <a:hlinkClick r:id="rId17"/>
              </a:rPr>
              <a:t>http://commons.wikimedia.org/wiki/File:1931._%D0%A5%D1%80%D0%B0%D0%BC_%D0%A5%D1%80%D0%B8%D1%81%D1%82%D0%B0_%</a:t>
            </a:r>
            <a:r>
              <a:rPr lang="en-US" dirty="0" smtClean="0">
                <a:hlinkClick r:id="rId17"/>
              </a:rPr>
              <a:t>D0%A1%D0%BF%D0%B0%D1%81%D0%B8%D1%82%D0%B5%D0%BB%D1%8F.jpg?uselang=ru</a:t>
            </a:r>
            <a:endParaRPr lang="en-US" dirty="0" smtClean="0"/>
          </a:p>
          <a:p>
            <a:r>
              <a:rPr lang="en-US" dirty="0" smtClean="0">
                <a:hlinkClick r:id="rId18"/>
              </a:rPr>
              <a:t>http://www.allaboutluck.com</a:t>
            </a:r>
            <a:r>
              <a:rPr lang="en-US" dirty="0" smtClean="0">
                <a:hlinkClick r:id="rId18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19"/>
              </a:rPr>
              <a:t>http://</a:t>
            </a:r>
            <a:r>
              <a:rPr lang="en-US" dirty="0" smtClean="0">
                <a:hlinkClick r:id="rId19"/>
              </a:rPr>
              <a:t>www.yoursmileys.ru/p-science.php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75190" y="214290"/>
            <a:ext cx="22961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Links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а 39 из 20196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1285860"/>
            <a:ext cx="75724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happy.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happier.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the happiest of all.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friendly.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friendlier.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In my country, we are the friendliest of all.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My country, your country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Travel east or west,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If north is good and south is better,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Which land is the best?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0"/>
            <a:ext cx="3555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country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my count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5929330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7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85728"/>
            <a:ext cx="5810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Речевая разминка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357298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Repeat after the teacher and try to translate them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000240"/>
            <a:ext cx="82153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conquer Russia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the war against somebody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to move towards Moscow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Napoleon’s army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the battle of Borodino,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the “key city”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to kill people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to win the war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soldiers and offices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486" name="Picture 6" descr="Обои картинки фото битва, война, солдаты, русские">
            <a:hlinkClick r:id="rId2" tooltip="Обои битва, война, солдаты, русские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5504" y="3643314"/>
            <a:ext cx="4668496" cy="2976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928670"/>
            <a:ext cx="87868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to conquer Russia, the war against somebody, to move towards Moscow, Napoleon’s army, the battle of Borodino, the “key city”, to kill people, to win the war, soldiers and offices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571744"/>
            <a:ext cx="850112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smtClean="0"/>
              <a:t>Why was Russia in great danger in 1812?</a:t>
            </a:r>
            <a:endParaRPr lang="ru-RU" sz="2400" b="1" dirty="0" smtClean="0"/>
          </a:p>
          <a:p>
            <a:r>
              <a:rPr lang="en-US" sz="2400" b="1" dirty="0" smtClean="0"/>
              <a:t>2.    Why did Napoleon want to conquer Smolensk?</a:t>
            </a:r>
            <a:endParaRPr lang="ru-RU" sz="2400" b="1" dirty="0" smtClean="0"/>
          </a:p>
          <a:p>
            <a:r>
              <a:rPr lang="en-US" sz="2400" b="1" dirty="0" smtClean="0"/>
              <a:t>3.    What was the greatest battle in the war of 1812?</a:t>
            </a:r>
            <a:endParaRPr lang="ru-RU" sz="2400" b="1" dirty="0" smtClean="0"/>
          </a:p>
          <a:p>
            <a:r>
              <a:rPr lang="en-US" sz="2400" b="1" dirty="0" smtClean="0"/>
              <a:t>4.    Was Russian or Napoleon’s army stronger at the beginning of the war?</a:t>
            </a:r>
            <a:endParaRPr lang="ru-RU" sz="2400" b="1" dirty="0" smtClean="0"/>
          </a:p>
          <a:p>
            <a:r>
              <a:rPr lang="en-US" sz="2400" b="1" dirty="0" smtClean="0"/>
              <a:t>5.    Did Russian soldiers and officers fight bravely against the enemy?</a:t>
            </a:r>
            <a:endParaRPr lang="ru-RU" sz="2400" b="1" dirty="0" smtClean="0"/>
          </a:p>
          <a:p>
            <a:r>
              <a:rPr lang="en-US" sz="2400" b="1" dirty="0" smtClean="0"/>
              <a:t>6.    What city did Napoleon’s army begin to move towards when they left Smolensk?</a:t>
            </a:r>
            <a:endParaRPr lang="ru-RU" sz="2400" b="1" dirty="0" smtClean="0"/>
          </a:p>
          <a:p>
            <a:r>
              <a:rPr lang="en-US" sz="2400" b="1" dirty="0" smtClean="0"/>
              <a:t>7.    Why was Smolensk called the “key city”?</a:t>
            </a:r>
            <a:endParaRPr lang="ru-RU" sz="2400" b="1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Answer the questions using these phrases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2451" y="214290"/>
            <a:ext cx="3122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Listening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Картинка 5 из 161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142984"/>
            <a:ext cx="6357982" cy="41273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43174" y="5572140"/>
            <a:ext cx="3686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War of 1812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357298"/>
            <a:ext cx="835824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1.   In 1812 Russia was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2.   Napoleon wanted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3.   The French army was stronger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4.   When Napoleon came in Smolensk ….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5.   The Russian army left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6.   Napoleon’s army left Smolensk …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7.   The Russian Tsar, Alexander I invited ….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8.   Kutuzov decided to have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9.   The battle began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10.  The Russian soldiers were ready to die …..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11.  The battle of Borodino was ….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714356"/>
            <a:ext cx="7715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  Complete the sentences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2.   Agree or disagree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071546"/>
            <a:ext cx="835824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1.   Napoleon conquered Russia in 1812.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2.   There was a war between Russia and France in 1812.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3.   Napoleon was sure he could easily win the war against Russia.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4.   Napoleon’s army was stronger than the Russian army at the beginning of the war.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5.   Smolensk was the main city of Russia.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6.   When Napoleon came to Smolensk he got the key of Moscow.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pPr lvl="0"/>
            <a:r>
              <a:rPr lang="en-US" sz="2800" b="1" dirty="0" smtClean="0">
                <a:solidFill>
                  <a:schemeClr val="accent2"/>
                </a:solidFill>
              </a:rPr>
              <a:t>7.   The battle of Borodino was the greatest battle in the war of 1812.</a:t>
            </a:r>
            <a:endParaRPr lang="ru-RU" sz="2800" b="1" dirty="0" smtClean="0">
              <a:solidFill>
                <a:schemeClr val="accent2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285728"/>
            <a:ext cx="26709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 action="ppaction://hlinkpres?slideindex=1&amp;slidetitle="/>
              </a:rPr>
              <a:t>Quiz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Картинка 34 из 15983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048124"/>
            <a:ext cx="2609850" cy="2809876"/>
          </a:xfrm>
          <a:prstGeom prst="rect">
            <a:avLst/>
          </a:prstGeom>
          <a:noFill/>
        </p:spPr>
      </p:pic>
      <p:pic>
        <p:nvPicPr>
          <p:cNvPr id="6" name="Picture 2" descr="михаил кутузов"/>
          <p:cNvPicPr>
            <a:picLocks noChangeAspect="1" noChangeArrowheads="1"/>
          </p:cNvPicPr>
          <p:nvPr/>
        </p:nvPicPr>
        <p:blipFill>
          <a:blip r:embed="rId5" cstate="print"/>
          <a:srcRect b="9574"/>
          <a:stretch>
            <a:fillRect/>
          </a:stretch>
        </p:blipFill>
        <p:spPr bwMode="auto">
          <a:xfrm>
            <a:off x="0" y="1928802"/>
            <a:ext cx="3214710" cy="4098785"/>
          </a:xfrm>
          <a:prstGeom prst="rect">
            <a:avLst/>
          </a:prstGeom>
          <a:noFill/>
        </p:spPr>
      </p:pic>
      <p:pic>
        <p:nvPicPr>
          <p:cNvPr id="7" name="Picture 4" descr="http://www.hrono.ru/img/titul/titul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714488"/>
            <a:ext cx="2571736" cy="4215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а 14 из 15995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662" y="3214686"/>
            <a:ext cx="3451374" cy="3400431"/>
          </a:xfrm>
          <a:prstGeom prst="rect">
            <a:avLst/>
          </a:prstGeom>
          <a:noFill/>
        </p:spPr>
      </p:pic>
      <p:pic>
        <p:nvPicPr>
          <p:cNvPr id="26628" name="Picture 4" descr="Картинка 12 из 17655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571480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558</Words>
  <Application>Microsoft Office PowerPoint</Application>
  <PresentationFormat>Экран (4:3)</PresentationFormat>
  <Paragraphs>84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40</cp:revision>
  <dcterms:created xsi:type="dcterms:W3CDTF">2012-08-06T11:30:06Z</dcterms:created>
  <dcterms:modified xsi:type="dcterms:W3CDTF">2012-08-27T10:02:21Z</dcterms:modified>
</cp:coreProperties>
</file>