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66" r:id="rId7"/>
    <p:sldId id="259" r:id="rId8"/>
    <p:sldId id="263" r:id="rId9"/>
    <p:sldId id="265" r:id="rId10"/>
    <p:sldId id="258" r:id="rId11"/>
    <p:sldId id="267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FD88-9E4F-486F-B42A-CB35225F066C}" type="datetimeFigureOut">
              <a:rPr lang="zh-CN" altLang="en-US" smtClean="0"/>
              <a:pPr/>
              <a:t>2014/1/7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A87B7-EBEF-41C3-B6D3-72E0C4B40B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#!/yandsearch?p=32&amp;text=&#1088;&#1086;&#1078;&#1076;&#1077;&#1089;&#1090;&#1074;&#1086; &#1082;&#1072;&#1088;&#1090;&#1080;&#1085;&#1082;&#1080;&amp;pos=965&amp;uinfo=sw-975-sh-568-fw-765-fh-448-pd-1&amp;rpt=simage&amp;img_url=http%3A%2F%2Fstat20.privet.ru%2Flr%2F0b2fbba117211e3a5393f3cf88dd6d1e" TargetMode="External"/><Relationship Id="rId3" Type="http://schemas.openxmlformats.org/officeDocument/2006/relationships/hyperlink" Target="http://images.yandex.ru/#!/yandsearch?text=&#1088;&#1086;&#1078;&#1076;&#1077;&#1089;&#1090;&#1074;&#1086; &#1082;&#1072;&#1088;&#1090;&#1080;&#1085;&#1082;&#1080;&amp;pos=14&amp;uinfo=sw-975-sh-568-fw-765-fh-448-pd-1&amp;rpt=simage&amp;img_url=http%3A%2F%2Fimg1.liveinternet.ru%2Fimages%2Fattach%2Fc%2F4%2F79%2F488%2F79488339_Christmas__412_.JPG" TargetMode="External"/><Relationship Id="rId7" Type="http://schemas.openxmlformats.org/officeDocument/2006/relationships/hyperlink" Target="http://images.yandex.ru/#!/yandsearch?p=24&amp;text=&#1088;&#1086;&#1078;&#1076;&#1077;&#1089;&#1090;&#1074;&#1086; &#1082;&#1072;&#1088;&#1090;&#1080;&#1085;&#1082;&#1080;&amp;pos=747&amp;uinfo=sw-975-sh-568-fw-765-fh-448-pd-1&amp;rpt=simage&amp;img_url=http%3A%2F%2Fimg-fotki.yandex.ru%2Fget%2F5702%2Fmilkamilkina.12f%2F0_84dcc_55906041_XL.jpg" TargetMode="External"/><Relationship Id="rId2" Type="http://schemas.openxmlformats.org/officeDocument/2006/relationships/hyperlink" Target="http://images.yandex.ru/#!/yandsearch?source=wiz&amp;uinfo=sw-975-sh-568-fw-765-fh-448-pd-1&amp;p=4&amp;text=&#1088;&#1086;&#1078;&#1076;&#1077;&#1089;&#1090;&#1074;&#1077;&#1085;&#1089;&#1082;&#1080;&#1077; &#1082;&#1072;&#1088;&#1090;&#1080;&#1085;&#1082;&#1080;&amp;noreask=1&amp;pos=131&amp;rpt=simage&amp;lr=213&amp;img_url=http%3A%2F%2Fi.dailymail.co.uk%2Fi%2Fpix%2F2011%2F12%2F22%2Farticle-2077461-0F2648D300000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#!/yandsearch?p=20&amp;text=&#1088;&#1086;&#1078;&#1076;&#1077;&#1089;&#1090;&#1074;&#1086; &#1082;&#1072;&#1088;&#1090;&#1080;&#1085;&#1082;&#1080;&amp;pos=617&amp;uinfo=sw-975-sh-568-fw-765-fh-448-pd-1&amp;rpt=simage&amp;img_url=http%3A%2F%2Fwww.pic4you.ru%2Fallimage%2Fy2011%2F11-06%2F12216%2F1369651-thumb.jpeg" TargetMode="External"/><Relationship Id="rId5" Type="http://schemas.openxmlformats.org/officeDocument/2006/relationships/hyperlink" Target="http://images.yandex.ru/#!/yandsearch?p=16&amp;text=&#1088;&#1086;&#1078;&#1076;&#1077;&#1089;&#1090;&#1074;&#1086; &#1082;&#1072;&#1088;&#1090;&#1080;&#1085;&#1082;&#1080;&amp;pos=509&amp;uinfo=sw-975-sh-568-fw-765-fh-448-pd-1&amp;rpt=simage&amp;img_url=http%3A%2F%2Fpictur.at.ua%2F_ph%2F16%2F2%2F88721367.jpg" TargetMode="External"/><Relationship Id="rId4" Type="http://schemas.openxmlformats.org/officeDocument/2006/relationships/hyperlink" Target="http://images.yandex.ru/#!/yandsearch?p=2&amp;text=&#1088;&#1086;&#1078;&#1076;&#1077;&#1089;&#1090;&#1074;&#1086; &#1082;&#1072;&#1088;&#1090;&#1080;&#1085;&#1082;&#1080;&amp;pos=85&amp;uinfo=sw-975-sh-568-fw-765-fh-448-pd-1&amp;rpt=simage&amp;img_url=http%3A%2F%2Fxxlsite.narod.ru%2Fi%2Fmerry_christmas%2F27.gif" TargetMode="External"/><Relationship Id="rId9" Type="http://schemas.openxmlformats.org/officeDocument/2006/relationships/hyperlink" Target="http://www.dvd-ppt-slideshow.com/ru/powerpoint-templates/christmas-powerpoint-template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415210" cy="1571636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itchFamily="34" charset="0"/>
              </a:rPr>
              <a:t>CHRISTMAS</a:t>
            </a:r>
            <a:endParaRPr lang="zh-CN" alt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28728" y="1357298"/>
            <a:ext cx="6400800" cy="5214974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6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Небываева</a:t>
            </a:r>
            <a:r>
              <a:rPr lang="ru-RU" sz="2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Л.А., учитель английского языка  МБОУ Ижевской </a:t>
            </a:r>
            <a:r>
              <a:rPr lang="ru-RU" sz="26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сош</a:t>
            </a:r>
            <a:r>
              <a:rPr lang="ru-RU" sz="2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имени К.Э.Циолковского</a:t>
            </a:r>
            <a:endParaRPr lang="zh-CN" altLang="en-US" sz="2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Радуга\Desktop\80707659_5425685270_2353c33c98_z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00174"/>
            <a:ext cx="4071966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zh-CN" altLang="en-US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Радуга\Desktop\24264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400" y="1016000"/>
            <a:ext cx="7569200" cy="482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Ресурсы: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200" u="sng" dirty="0" smtClean="0">
                <a:solidFill>
                  <a:srgbClr val="0070C0"/>
                </a:solidFill>
                <a:hlinkClick r:id="rId2"/>
              </a:rPr>
              <a:t>http://images.yandex.ru/#!/yandsearch?source=wiz&amp;uinfo=sw-975-sh-568-fw-765-fh-448-pd-1&amp;p=4&amp;text=рождественские картинки&amp;noreask=1&amp;pos=131&amp;rpt=simage&amp;lr=213&amp;img_url=http%3A%2F%2Fi.dailymail.co.uk%2Fi%2Fpix%2F2011%2F12%2F22%2Farticle-2077461-0F2648D30000057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en-US" sz="1200" smtClean="0">
                <a:solidFill>
                  <a:srgbClr val="0070C0"/>
                </a:solidFill>
                <a:hlinkClick r:id="rId3"/>
              </a:rPr>
              <a:t>http</a:t>
            </a:r>
            <a:r>
              <a:rPr lang="en-US" sz="1200" dirty="0" smtClean="0">
                <a:solidFill>
                  <a:srgbClr val="0070C0"/>
                </a:solidFill>
                <a:hlinkClick r:id="rId3"/>
              </a:rPr>
              <a:t>://images.yandex.ru/#!/yandsearch?text=</a:t>
            </a:r>
            <a:r>
              <a:rPr lang="ru-RU" sz="1200" dirty="0" smtClean="0">
                <a:solidFill>
                  <a:srgbClr val="0070C0"/>
                </a:solidFill>
                <a:hlinkClick r:id="rId3"/>
              </a:rPr>
              <a:t>рождество </a:t>
            </a:r>
            <a:r>
              <a:rPr lang="ru-RU" sz="1200" dirty="0" err="1" smtClean="0">
                <a:solidFill>
                  <a:srgbClr val="0070C0"/>
                </a:solidFill>
                <a:hlinkClick r:id="rId3"/>
              </a:rPr>
              <a:t>картинки&amp;</a:t>
            </a:r>
            <a:r>
              <a:rPr lang="en-US" sz="1200" dirty="0" smtClean="0">
                <a:solidFill>
                  <a:srgbClr val="0070C0"/>
                </a:solidFill>
                <a:hlinkClick r:id="rId3"/>
              </a:rPr>
              <a:t>pos=14&amp;uinfo=sw-975-sh-568-fw-765-fh-448-pd-1&amp;rpt=</a:t>
            </a:r>
            <a:r>
              <a:rPr lang="en-US" sz="1200" dirty="0" err="1" smtClean="0">
                <a:solidFill>
                  <a:srgbClr val="0070C0"/>
                </a:solidFill>
                <a:hlinkClick r:id="rId3"/>
              </a:rPr>
              <a:t>simage&amp;img_url</a:t>
            </a:r>
            <a:r>
              <a:rPr lang="en-US" sz="1200" dirty="0" smtClean="0">
                <a:solidFill>
                  <a:srgbClr val="0070C0"/>
                </a:solidFill>
                <a:hlinkClick r:id="rId3"/>
              </a:rPr>
              <a:t>=http%3A%2F%2Fimg1.liveinternet.ru%2Fimages%2Fattach%2Fc%2F4%2F79%2F488%2F79488339_Christmas__412_.JPG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  <a:hlinkClick r:id="rId4"/>
              </a:rPr>
              <a:t>http://images.yandex.ru/#!/yandsearch?p=2&amp;text=</a:t>
            </a:r>
            <a:r>
              <a:rPr lang="ru-RU" sz="1200" dirty="0" smtClean="0">
                <a:solidFill>
                  <a:srgbClr val="0070C0"/>
                </a:solidFill>
                <a:hlinkClick r:id="rId4"/>
              </a:rPr>
              <a:t>рождество </a:t>
            </a:r>
            <a:r>
              <a:rPr lang="ru-RU" sz="1200" dirty="0" err="1" smtClean="0">
                <a:solidFill>
                  <a:srgbClr val="0070C0"/>
                </a:solidFill>
                <a:hlinkClick r:id="rId4"/>
              </a:rPr>
              <a:t>картинки&amp;</a:t>
            </a:r>
            <a:r>
              <a:rPr lang="en-US" sz="1200" dirty="0" smtClean="0">
                <a:solidFill>
                  <a:srgbClr val="0070C0"/>
                </a:solidFill>
                <a:hlinkClick r:id="rId4"/>
              </a:rPr>
              <a:t>pos=85&amp;uinfo=sw-975-sh-568-fw-765-fh-448-pd-1&amp;rpt=</a:t>
            </a:r>
            <a:r>
              <a:rPr lang="en-US" sz="1200" dirty="0" err="1" smtClean="0">
                <a:solidFill>
                  <a:srgbClr val="0070C0"/>
                </a:solidFill>
                <a:hlinkClick r:id="rId4"/>
              </a:rPr>
              <a:t>simage&amp;img_url</a:t>
            </a:r>
            <a:r>
              <a:rPr lang="en-US" sz="1200" dirty="0" smtClean="0">
                <a:solidFill>
                  <a:srgbClr val="0070C0"/>
                </a:solidFill>
                <a:hlinkClick r:id="rId4"/>
              </a:rPr>
              <a:t>=http%3A%2F%2Fxxlsite.narod.ru%2Fi%2Fmerry_christmas%2F27.gif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  <a:hlinkClick r:id="rId5"/>
              </a:rPr>
              <a:t>http://images.yandex.ru/#!/yandsearch?p=16&amp;text=</a:t>
            </a:r>
            <a:r>
              <a:rPr lang="ru-RU" sz="1200" dirty="0" smtClean="0">
                <a:solidFill>
                  <a:srgbClr val="0070C0"/>
                </a:solidFill>
                <a:hlinkClick r:id="rId5"/>
              </a:rPr>
              <a:t>рождество </a:t>
            </a:r>
            <a:r>
              <a:rPr lang="ru-RU" sz="1200" dirty="0" err="1" smtClean="0">
                <a:solidFill>
                  <a:srgbClr val="0070C0"/>
                </a:solidFill>
                <a:hlinkClick r:id="rId5"/>
              </a:rPr>
              <a:t>картинки&amp;</a:t>
            </a:r>
            <a:r>
              <a:rPr lang="en-US" sz="1200" dirty="0" smtClean="0">
                <a:solidFill>
                  <a:srgbClr val="0070C0"/>
                </a:solidFill>
                <a:hlinkClick r:id="rId5"/>
              </a:rPr>
              <a:t>pos=509&amp;uinfo=sw-975-sh-568-fw-765-fh-448-pd-1&amp;rpt=</a:t>
            </a:r>
            <a:r>
              <a:rPr lang="en-US" sz="1200" dirty="0" err="1" smtClean="0">
                <a:solidFill>
                  <a:srgbClr val="0070C0"/>
                </a:solidFill>
                <a:hlinkClick r:id="rId5"/>
              </a:rPr>
              <a:t>simage&amp;img_url</a:t>
            </a:r>
            <a:r>
              <a:rPr lang="en-US" sz="1200" dirty="0" smtClean="0">
                <a:solidFill>
                  <a:srgbClr val="0070C0"/>
                </a:solidFill>
                <a:hlinkClick r:id="rId5"/>
              </a:rPr>
              <a:t>=http%3A%2F%2Fpictur.at.ua%2F_ph%2F16%2F2%2F88721367.jpg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  <a:hlinkClick r:id="rId6"/>
              </a:rPr>
              <a:t>http://images.yandex.ru/#!/yandsearch?p=20&amp;text=</a:t>
            </a:r>
            <a:r>
              <a:rPr lang="ru-RU" sz="1200" dirty="0" smtClean="0">
                <a:solidFill>
                  <a:srgbClr val="0070C0"/>
                </a:solidFill>
                <a:hlinkClick r:id="rId6"/>
              </a:rPr>
              <a:t>рождество </a:t>
            </a:r>
            <a:r>
              <a:rPr lang="ru-RU" sz="1200" dirty="0" err="1" smtClean="0">
                <a:solidFill>
                  <a:srgbClr val="0070C0"/>
                </a:solidFill>
                <a:hlinkClick r:id="rId6"/>
              </a:rPr>
              <a:t>картинки&amp;</a:t>
            </a:r>
            <a:r>
              <a:rPr lang="en-US" sz="1200" dirty="0" smtClean="0">
                <a:solidFill>
                  <a:srgbClr val="0070C0"/>
                </a:solidFill>
                <a:hlinkClick r:id="rId6"/>
              </a:rPr>
              <a:t>pos=617&amp;uinfo=sw-975-sh-568-fw-765-fh-448-pd-1&amp;rpt=</a:t>
            </a:r>
            <a:r>
              <a:rPr lang="en-US" sz="1200" dirty="0" err="1" smtClean="0">
                <a:solidFill>
                  <a:srgbClr val="0070C0"/>
                </a:solidFill>
                <a:hlinkClick r:id="rId6"/>
              </a:rPr>
              <a:t>simage&amp;img_url</a:t>
            </a:r>
            <a:r>
              <a:rPr lang="en-US" sz="1200" dirty="0" smtClean="0">
                <a:solidFill>
                  <a:srgbClr val="0070C0"/>
                </a:solidFill>
                <a:hlinkClick r:id="rId6"/>
              </a:rPr>
              <a:t>=http%3A%2F%2Fwww.pic4you.ru%2Fallimage%2Fy2011%2F11-06%2F12216%2F1369651-thumb.jpeg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  <a:hlinkClick r:id="rId7"/>
              </a:rPr>
              <a:t>http://images.yandex.ru/#!/yandsearch?p=24&amp;text=</a:t>
            </a:r>
            <a:r>
              <a:rPr lang="ru-RU" sz="1200" dirty="0" smtClean="0">
                <a:solidFill>
                  <a:srgbClr val="0070C0"/>
                </a:solidFill>
                <a:hlinkClick r:id="rId7"/>
              </a:rPr>
              <a:t>рождество </a:t>
            </a:r>
            <a:r>
              <a:rPr lang="ru-RU" sz="1200" dirty="0" err="1" smtClean="0">
                <a:solidFill>
                  <a:srgbClr val="0070C0"/>
                </a:solidFill>
                <a:hlinkClick r:id="rId7"/>
              </a:rPr>
              <a:t>картинки&amp;</a:t>
            </a:r>
            <a:r>
              <a:rPr lang="en-US" sz="1200" dirty="0" smtClean="0">
                <a:solidFill>
                  <a:srgbClr val="0070C0"/>
                </a:solidFill>
                <a:hlinkClick r:id="rId7"/>
              </a:rPr>
              <a:t>pos=747&amp;uinfo=sw-975-sh-568-fw-765-fh-448-pd-1&amp;rpt=</a:t>
            </a:r>
            <a:r>
              <a:rPr lang="en-US" sz="1200" dirty="0" err="1" smtClean="0">
                <a:solidFill>
                  <a:srgbClr val="0070C0"/>
                </a:solidFill>
                <a:hlinkClick r:id="rId7"/>
              </a:rPr>
              <a:t>simage&amp;img_url</a:t>
            </a:r>
            <a:r>
              <a:rPr lang="en-US" sz="1200" dirty="0" smtClean="0">
                <a:solidFill>
                  <a:srgbClr val="0070C0"/>
                </a:solidFill>
                <a:hlinkClick r:id="rId7"/>
              </a:rPr>
              <a:t>=http%3A%2F%2Fimg-fotki.yandex.ru%2Fget%2F5702%2Fmilkamilkina.12f%2F0_84dcc_55906041_XL.jpg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  <a:hlinkClick r:id="rId8"/>
              </a:rPr>
              <a:t>http://images.yandex.ru/#!/yandsearch?p=32&amp;text=</a:t>
            </a:r>
            <a:r>
              <a:rPr lang="ru-RU" sz="1200" dirty="0" smtClean="0">
                <a:solidFill>
                  <a:srgbClr val="0070C0"/>
                </a:solidFill>
                <a:hlinkClick r:id="rId8"/>
              </a:rPr>
              <a:t>рождество </a:t>
            </a:r>
            <a:r>
              <a:rPr lang="ru-RU" sz="1200" dirty="0" err="1" smtClean="0">
                <a:solidFill>
                  <a:srgbClr val="0070C0"/>
                </a:solidFill>
                <a:hlinkClick r:id="rId8"/>
              </a:rPr>
              <a:t>картинки&amp;</a:t>
            </a:r>
            <a:r>
              <a:rPr lang="en-US" sz="1200" dirty="0" smtClean="0">
                <a:solidFill>
                  <a:srgbClr val="0070C0"/>
                </a:solidFill>
                <a:hlinkClick r:id="rId8"/>
              </a:rPr>
              <a:t>pos=965&amp;uinfo=sw-975-sh-568-fw-765-fh-448-pd-1&amp;rpt=</a:t>
            </a:r>
            <a:r>
              <a:rPr lang="en-US" sz="1200" dirty="0" err="1" smtClean="0">
                <a:solidFill>
                  <a:srgbClr val="0070C0"/>
                </a:solidFill>
                <a:hlinkClick r:id="rId8"/>
              </a:rPr>
              <a:t>simage&amp;img_url</a:t>
            </a:r>
            <a:r>
              <a:rPr lang="en-US" sz="1200" dirty="0" smtClean="0">
                <a:solidFill>
                  <a:srgbClr val="0070C0"/>
                </a:solidFill>
                <a:hlinkClick r:id="rId8"/>
              </a:rPr>
              <a:t>=http%3A%2F%2Fstat20.privet.ru%2Flr%2F0b2fbba117211e3a5393f3cf88dd6d1e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ru-RU" sz="1200" dirty="0" smtClean="0">
                <a:solidFill>
                  <a:srgbClr val="0070C0"/>
                </a:solidFill>
              </a:rPr>
              <a:t>Шаблон презентации </a:t>
            </a:r>
            <a:r>
              <a:rPr lang="en-US" sz="1200" dirty="0" smtClean="0">
                <a:solidFill>
                  <a:srgbClr val="0070C0"/>
                </a:solidFill>
                <a:hlinkClick r:id="rId9"/>
              </a:rPr>
              <a:t>http://www.dvd-ppt-slideshow.com/ru/powerpoint-templates/christmas-powerpoint-templates.html</a:t>
            </a:r>
            <a:endParaRPr lang="ru-RU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your associations to the picture</a:t>
            </a:r>
            <a:endParaRPr lang="zh-CN" alt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3" name="Picture 5" descr="C:\Users\Радуга\Desktop\christmas-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8429684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329642" cy="14287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are they doing?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3" name="Picture 3" descr="C:\Users\Радуга\Desktop\1thehous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0" y="857232"/>
            <a:ext cx="6667500" cy="5715016"/>
          </a:xfrm>
          <a:prstGeom prst="rect">
            <a:avLst/>
          </a:prstGeom>
          <a:noFill/>
        </p:spPr>
      </p:pic>
      <p:pic>
        <p:nvPicPr>
          <p:cNvPr id="5124" name="Picture 4" descr="C:\Users\Радуга\Desktop\stock-photo-family-celebrating-christmas-dinner-with-turkey-at-home-39862765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074533">
            <a:off x="304277" y="2018766"/>
            <a:ext cx="4328313" cy="4328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9199649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6500858" cy="1417638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Answer the questions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12605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Когда Рождество отмечается в Европе?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А в России?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Какая страна подарила миру традицию украшения новогодних ёлок?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Кто принёс эту традицию в Россию?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А в Великобританию?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Где стоит самая известная ёлка в Лондоне?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Какая страна дарит эту ёлку 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Как называют Деда Мороза на Западе? Где он живёт?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Как выглядит Санта-Клаус?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На чём он путешествует?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Как Санта-Клаус проникает в дом и дарит подарки? А к вам кто приходит с подарками 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Назовите традиционные рождественские цвета?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Какие традиционные рождественские блюда вы можете назвать?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99649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Read the secret messages!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-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ew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iswh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our a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pahpy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hcrimatss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! </a:t>
            </a:r>
            <a:endParaRPr lang="ru-RU" dirty="0" smtClean="0">
              <a:solidFill>
                <a:schemeClr val="bg1"/>
              </a:solidFill>
              <a:latin typeface="Arial Black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-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mreyr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rischtasm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nad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a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ewn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rial Black" pitchFamily="34" charset="0"/>
              </a:rPr>
              <a:t>erya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!</a:t>
            </a:r>
            <a:endParaRPr lang="ru-RU" dirty="0" smtClean="0">
              <a:solidFill>
                <a:schemeClr val="bg1"/>
              </a:solidFill>
              <a:latin typeface="Arial Black" pitchFamily="34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Read </a:t>
            </a:r>
            <a:r>
              <a:rPr lang="en-US" smtClean="0">
                <a:solidFill>
                  <a:srgbClr val="FFFF00"/>
                </a:solidFill>
              </a:rPr>
              <a:t>the secret messages</a:t>
            </a:r>
            <a:r>
              <a:rPr lang="en-US" dirty="0" smtClean="0">
                <a:solidFill>
                  <a:srgbClr val="FFFF00"/>
                </a:solidFill>
              </a:rPr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23,5,1,18,</a:t>
            </a:r>
            <a:r>
              <a:rPr lang="ru-RU" dirty="0" smtClean="0">
                <a:solidFill>
                  <a:schemeClr val="bg1"/>
                </a:solidFill>
              </a:rPr>
              <a:t>5,13,5,18,18,25,19,14,15,23,6,12,1,11,5,19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23,5,1.18,5,8,1,16,16.25,19,14,15,23,13,5,14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5723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Let’s decorate the New-Year tree!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Радуга\Desktop\0701f204a5d5e5f76a7a714bf656cd9f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5"/>
            <a:ext cx="5214942" cy="3915218"/>
          </a:xfrm>
          <a:prstGeom prst="rect">
            <a:avLst/>
          </a:prstGeom>
          <a:noFill/>
        </p:spPr>
      </p:pic>
      <p:pic>
        <p:nvPicPr>
          <p:cNvPr id="3075" name="Picture 3" descr="C:\Users\Радуга\Desktop\d1cd8df36a2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490" y="2428868"/>
            <a:ext cx="5905509" cy="4429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9199649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Make up as many words as you can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          </a:t>
            </a: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MERRY CHRISTMAS!</a:t>
            </a:r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                  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8" name="Picture 4" descr="C:\Users\Радуга\Pictures\8373983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357430"/>
            <a:ext cx="5214974" cy="4286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215423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Arial Black" pitchFamily="34" charset="0"/>
              </a:rPr>
              <a:t>Let’s sing songs!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7170" name="Picture 2" descr="C:\Users\Радуга\Desktop\235801_f49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5064918" cy="5311781"/>
          </a:xfrm>
          <a:prstGeom prst="rect">
            <a:avLst/>
          </a:prstGeom>
          <a:noFill/>
        </p:spPr>
      </p:pic>
      <p:pic>
        <p:nvPicPr>
          <p:cNvPr id="7171" name="Picture 3" descr="C:\Users\Радуга\Desktop\hello-kitty-christmas-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143116"/>
            <a:ext cx="2143140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18</Template>
  <TotalTime>130</TotalTime>
  <Words>241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18</vt:lpstr>
      <vt:lpstr>CHRISTMAS</vt:lpstr>
      <vt:lpstr>Write your associations to the picture</vt:lpstr>
      <vt:lpstr>What are they doing?</vt:lpstr>
      <vt:lpstr>Answer the questions</vt:lpstr>
      <vt:lpstr>Read the secret messages!</vt:lpstr>
      <vt:lpstr>Read the secret messages!</vt:lpstr>
      <vt:lpstr>Let’s decorate the New-Year tree!</vt:lpstr>
      <vt:lpstr>Make up as many words as you can</vt:lpstr>
      <vt:lpstr>Let’s sing songs!</vt:lpstr>
      <vt:lpstr>Thank you!</vt:lpstr>
      <vt:lpstr>Ресурсы: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</dc:title>
  <dc:subject>Christmas PowerPoint Template</dc:subject>
  <dc:creator>Радуга</dc:creator>
  <cp:keywords>Christmas, free, PowerPoint template, download, PPT template, PowerPoint templates, slideshow template, POT, POTX, Power Point template, slide show template</cp:keywords>
  <dc:description>Made by Moyea Software. To find more free PowerPoint templates, please visit http://www.dvd-ppt-slideshow.com/powerpoint-knowledge/powerpoint-templates.html</dc:description>
  <cp:lastModifiedBy>Радуга</cp:lastModifiedBy>
  <cp:revision>18</cp:revision>
  <dcterms:created xsi:type="dcterms:W3CDTF">2013-03-25T15:12:13Z</dcterms:created>
  <dcterms:modified xsi:type="dcterms:W3CDTF">2014-01-07T14:20:30Z</dcterms:modified>
  <cp:category>Festival, 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http://www.dvd-ppt-slideshow.com/powerpoint-templates/christmas-powerpoint-templates.html</vt:lpwstr>
  </property>
</Properties>
</file>